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heme/theme3.xml" ContentType="application/vnd.openxmlformats-officedocument.theme+xml"/>
  <Override PartName="/ppt/tags/tag30.xml" ContentType="application/vnd.openxmlformats-officedocument.presentationml.tags+xml"/>
  <Override PartName="/ppt/notesSlides/notesSlide1.xml" ContentType="application/vnd.openxmlformats-officedocument.presentationml.notesSlide+xml"/>
  <Override PartName="/ppt/tags/tag31.xml" ContentType="application/vnd.openxmlformats-officedocument.presentationml.tags+xml"/>
  <Override PartName="/ppt/notesSlides/notesSlide2.xml" ContentType="application/vnd.openxmlformats-officedocument.presentationml.notesSlide+xml"/>
  <Override PartName="/ppt/tags/tag32.xml" ContentType="application/vnd.openxmlformats-officedocument.presentationml.tags+xml"/>
  <Override PartName="/ppt/notesSlides/notesSlide3.xml" ContentType="application/vnd.openxmlformats-officedocument.presentationml.notesSlide+xml"/>
  <Override PartName="/ppt/tags/tag33.xml" ContentType="application/vnd.openxmlformats-officedocument.presentationml.tags+xml"/>
  <Override PartName="/ppt/notesSlides/notesSlide4.xml" ContentType="application/vnd.openxmlformats-officedocument.presentationml.notesSlide+xml"/>
  <Override PartName="/ppt/tags/tag34.xml" ContentType="application/vnd.openxmlformats-officedocument.presentationml.tags+xml"/>
  <Override PartName="/ppt/notesSlides/notesSlide5.xml" ContentType="application/vnd.openxmlformats-officedocument.presentationml.notesSlide+xml"/>
  <Override PartName="/ppt/tags/tag35.xml" ContentType="application/vnd.openxmlformats-officedocument.presentationml.tags+xml"/>
  <Override PartName="/ppt/notesSlides/notesSlide6.xml" ContentType="application/vnd.openxmlformats-officedocument.presentationml.notesSlide+xml"/>
  <Override PartName="/ppt/tags/tag36.xml" ContentType="application/vnd.openxmlformats-officedocument.presentationml.tags+xml"/>
  <Override PartName="/ppt/notesSlides/notesSlide7.xml" ContentType="application/vnd.openxmlformats-officedocument.presentationml.notesSlide+xml"/>
  <Override PartName="/ppt/tags/tag37.xml" ContentType="application/vnd.openxmlformats-officedocument.presentationml.tags+xml"/>
  <Override PartName="/ppt/notesSlides/notesSlide8.xml" ContentType="application/vnd.openxmlformats-officedocument.presentationml.notesSlide+xml"/>
  <Override PartName="/ppt/tags/tag38.xml" ContentType="application/vnd.openxmlformats-officedocument.presentationml.tags+xml"/>
  <Override PartName="/ppt/notesSlides/notesSlide9.xml" ContentType="application/vnd.openxmlformats-officedocument.presentationml.notesSlide+xml"/>
  <Override PartName="/ppt/tags/tag39.xml" ContentType="application/vnd.openxmlformats-officedocument.presentationml.tags+xml"/>
  <Override PartName="/ppt/notesSlides/notesSlide10.xml" ContentType="application/vnd.openxmlformats-officedocument.presentationml.notesSlide+xml"/>
  <Override PartName="/ppt/tags/tag40.xml" ContentType="application/vnd.openxmlformats-officedocument.presentationml.tags+xml"/>
  <Override PartName="/ppt/notesSlides/notesSlide11.xml" ContentType="application/vnd.openxmlformats-officedocument.presentationml.notesSlide+xml"/>
  <Override PartName="/ppt/tags/tag41.xml" ContentType="application/vnd.openxmlformats-officedocument.presentationml.tags+xml"/>
  <Override PartName="/ppt/notesSlides/notesSlide12.xml" ContentType="application/vnd.openxmlformats-officedocument.presentationml.notesSlide+xml"/>
  <Override PartName="/ppt/tags/tag42.xml" ContentType="application/vnd.openxmlformats-officedocument.presentationml.tags+xml"/>
  <Override PartName="/ppt/notesSlides/notesSlide13.xml" ContentType="application/vnd.openxmlformats-officedocument.presentationml.notesSlide+xml"/>
  <Override PartName="/ppt/tags/tag43.xml" ContentType="application/vnd.openxmlformats-officedocument.presentationml.tags+xml"/>
  <Override PartName="/ppt/notesSlides/notesSlide14.xml" ContentType="application/vnd.openxmlformats-officedocument.presentationml.notesSlide+xml"/>
  <Override PartName="/ppt/tags/tag44.xml" ContentType="application/vnd.openxmlformats-officedocument.presentationml.tags+xml"/>
  <Override PartName="/ppt/notesSlides/notesSlide15.xml" ContentType="application/vnd.openxmlformats-officedocument.presentationml.notesSlide+xml"/>
  <Override PartName="/ppt/tags/tag45.xml" ContentType="application/vnd.openxmlformats-officedocument.presentationml.tags+xml"/>
  <Override PartName="/ppt/notesSlides/notesSlide16.xml" ContentType="application/vnd.openxmlformats-officedocument.presentationml.notesSlide+xml"/>
  <Override PartName="/ppt/tags/tag46.xml" ContentType="application/vnd.openxmlformats-officedocument.presentationml.tags+xml"/>
  <Override PartName="/ppt/notesSlides/notesSlide17.xml" ContentType="application/vnd.openxmlformats-officedocument.presentationml.notesSlide+xml"/>
  <Override PartName="/ppt/tags/tag47.xml" ContentType="application/vnd.openxmlformats-officedocument.presentationml.tags+xml"/>
  <Override PartName="/ppt/notesSlides/notesSlide18.xml" ContentType="application/vnd.openxmlformats-officedocument.presentationml.notesSlide+xml"/>
  <Override PartName="/ppt/tags/tag48.xml" ContentType="application/vnd.openxmlformats-officedocument.presentationml.tags+xml"/>
  <Override PartName="/ppt/notesSlides/notesSlide19.xml" ContentType="application/vnd.openxmlformats-officedocument.presentationml.notesSlide+xml"/>
  <Override PartName="/ppt/tags/tag49.xml" ContentType="application/vnd.openxmlformats-officedocument.presentationml.tags+xml"/>
  <Override PartName="/ppt/notesSlides/notesSlide20.xml" ContentType="application/vnd.openxmlformats-officedocument.presentationml.notesSlide+xml"/>
  <Override PartName="/ppt/tags/tag50.xml" ContentType="application/vnd.openxmlformats-officedocument.presentationml.tags+xml"/>
  <Override PartName="/ppt/notesSlides/notesSlide21.xml" ContentType="application/vnd.openxmlformats-officedocument.presentationml.notesSlide+xml"/>
  <Override PartName="/ppt/tags/tag51.xml" ContentType="application/vnd.openxmlformats-officedocument.presentationml.tags+xml"/>
  <Override PartName="/ppt/notesSlides/notesSlide22.xml" ContentType="application/vnd.openxmlformats-officedocument.presentationml.notesSlide+xml"/>
  <Override PartName="/ppt/tags/tag52.xml" ContentType="application/vnd.openxmlformats-officedocument.presentationml.tags+xml"/>
  <Override PartName="/ppt/notesSlides/notesSlide23.xml" ContentType="application/vnd.openxmlformats-officedocument.presentationml.notesSlide+xml"/>
  <Override PartName="/ppt/tags/tag53.xml" ContentType="application/vnd.openxmlformats-officedocument.presentationml.tags+xml"/>
  <Override PartName="/ppt/notesSlides/notesSlide24.xml" ContentType="application/vnd.openxmlformats-officedocument.presentationml.notesSlide+xml"/>
  <Override PartName="/ppt/tags/tag54.xml" ContentType="application/vnd.openxmlformats-officedocument.presentationml.tags+xml"/>
  <Override PartName="/ppt/notesSlides/notesSlide25.xml" ContentType="application/vnd.openxmlformats-officedocument.presentationml.notesSlide+xml"/>
  <Override PartName="/ppt/tags/tag55.xml" ContentType="application/vnd.openxmlformats-officedocument.presentationml.tags+xml"/>
  <Override PartName="/ppt/notesSlides/notesSlide26.xml" ContentType="application/vnd.openxmlformats-officedocument.presentationml.notesSlide+xml"/>
  <Override PartName="/ppt/tags/tag56.xml" ContentType="application/vnd.openxmlformats-officedocument.presentationml.tags+xml"/>
  <Override PartName="/ppt/notesSlides/notesSlide27.xml" ContentType="application/vnd.openxmlformats-officedocument.presentationml.notesSlide+xml"/>
  <Override PartName="/ppt/tags/tag57.xml" ContentType="application/vnd.openxmlformats-officedocument.presentationml.tags+xml"/>
  <Override PartName="/ppt/notesSlides/notesSlide28.xml" ContentType="application/vnd.openxmlformats-officedocument.presentationml.notesSlide+xml"/>
  <Override PartName="/ppt/tags/tag58.xml" ContentType="application/vnd.openxmlformats-officedocument.presentationml.tags+xml"/>
  <Override PartName="/ppt/notesSlides/notesSlide29.xml" ContentType="application/vnd.openxmlformats-officedocument.presentationml.notesSlide+xml"/>
  <Override PartName="/ppt/tags/tag59.xml" ContentType="application/vnd.openxmlformats-officedocument.presentationml.tags+xml"/>
  <Override PartName="/ppt/notesSlides/notesSlide30.xml" ContentType="application/vnd.openxmlformats-officedocument.presentationml.notesSlide+xml"/>
  <Override PartName="/ppt/tags/tag60.xml" ContentType="application/vnd.openxmlformats-officedocument.presentationml.tags+xml"/>
  <Override PartName="/ppt/notesSlides/notesSlide31.xml" ContentType="application/vnd.openxmlformats-officedocument.presentationml.notesSlide+xml"/>
  <Override PartName="/ppt/tags/tag61.xml" ContentType="application/vnd.openxmlformats-officedocument.presentationml.tags+xml"/>
  <Override PartName="/ppt/notesSlides/notesSlide32.xml" ContentType="application/vnd.openxmlformats-officedocument.presentationml.notesSlide+xml"/>
  <Override PartName="/ppt/tags/tag62.xml" ContentType="application/vnd.openxmlformats-officedocument.presentationml.tags+xml"/>
  <Override PartName="/ppt/notesSlides/notesSlide33.xml" ContentType="application/vnd.openxmlformats-officedocument.presentationml.notesSlide+xml"/>
  <Override PartName="/ppt/tags/tag63.xml" ContentType="application/vnd.openxmlformats-officedocument.presentationml.tags+xml"/>
  <Override PartName="/ppt/notesSlides/notesSlide34.xml" ContentType="application/vnd.openxmlformats-officedocument.presentationml.notesSlide+xml"/>
  <Override PartName="/ppt/tags/tag64.xml" ContentType="application/vnd.openxmlformats-officedocument.presentationml.tags+xml"/>
  <Override PartName="/ppt/notesSlides/notesSlide35.xml" ContentType="application/vnd.openxmlformats-officedocument.presentationml.notesSlide+xml"/>
  <Override PartName="/ppt/tags/tag65.xml" ContentType="application/vnd.openxmlformats-officedocument.presentationml.tags+xml"/>
  <Override PartName="/ppt/notesSlides/notesSlide36.xml" ContentType="application/vnd.openxmlformats-officedocument.presentationml.notesSlide+xml"/>
  <Override PartName="/ppt/tags/tag66.xml" ContentType="application/vnd.openxmlformats-officedocument.presentationml.tags+xml"/>
  <Override PartName="/ppt/notesSlides/notesSlide37.xml" ContentType="application/vnd.openxmlformats-officedocument.presentationml.notesSlide+xml"/>
  <Override PartName="/ppt/tags/tag67.xml" ContentType="application/vnd.openxmlformats-officedocument.presentationml.tags+xml"/>
  <Override PartName="/ppt/notesSlides/notesSlide38.xml" ContentType="application/vnd.openxmlformats-officedocument.presentationml.notesSlide+xml"/>
  <Override PartName="/ppt/tags/tag68.xml" ContentType="application/vnd.openxmlformats-officedocument.presentationml.tags+xml"/>
  <Override PartName="/ppt/notesSlides/notesSlide39.xml" ContentType="application/vnd.openxmlformats-officedocument.presentationml.notesSlide+xml"/>
  <Override PartName="/ppt/tags/tag69.xml" ContentType="application/vnd.openxmlformats-officedocument.presentationml.tags+xml"/>
  <Override PartName="/ppt/notesSlides/notesSlide40.xml" ContentType="application/vnd.openxmlformats-officedocument.presentationml.notesSlide+xml"/>
  <Override PartName="/ppt/tags/tag70.xml" ContentType="application/vnd.openxmlformats-officedocument.presentationml.tags+xml"/>
  <Override PartName="/ppt/notesSlides/notesSlide41.xml" ContentType="application/vnd.openxmlformats-officedocument.presentationml.notesSlide+xml"/>
  <Override PartName="/ppt/tags/tag71.xml" ContentType="application/vnd.openxmlformats-officedocument.presentationml.tags+xml"/>
  <Override PartName="/ppt/notesSlides/notesSlide42.xml" ContentType="application/vnd.openxmlformats-officedocument.presentationml.notesSlide+xml"/>
  <Override PartName="/ppt/tags/tag72.xml" ContentType="application/vnd.openxmlformats-officedocument.presentationml.tags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4"/>
    <p:sldMasterId id="2147483675" r:id="rId5"/>
  </p:sldMasterIdLst>
  <p:notesMasterIdLst>
    <p:notesMasterId r:id="rId49"/>
  </p:notesMasterIdLst>
  <p:sldIdLst>
    <p:sldId id="257" r:id="rId6"/>
    <p:sldId id="256" r:id="rId7"/>
    <p:sldId id="258" r:id="rId8"/>
    <p:sldId id="259" r:id="rId9"/>
    <p:sldId id="260" r:id="rId10"/>
    <p:sldId id="261" r:id="rId11"/>
    <p:sldId id="264" r:id="rId12"/>
    <p:sldId id="267" r:id="rId13"/>
    <p:sldId id="262" r:id="rId14"/>
    <p:sldId id="269" r:id="rId15"/>
    <p:sldId id="268" r:id="rId16"/>
    <p:sldId id="270" r:id="rId17"/>
    <p:sldId id="263" r:id="rId18"/>
    <p:sldId id="271" r:id="rId19"/>
    <p:sldId id="265" r:id="rId20"/>
    <p:sldId id="266" r:id="rId21"/>
    <p:sldId id="272" r:id="rId22"/>
    <p:sldId id="273" r:id="rId23"/>
    <p:sldId id="274" r:id="rId24"/>
    <p:sldId id="277" r:id="rId25"/>
    <p:sldId id="279" r:id="rId26"/>
    <p:sldId id="275" r:id="rId27"/>
    <p:sldId id="276" r:id="rId28"/>
    <p:sldId id="280" r:id="rId29"/>
    <p:sldId id="281" r:id="rId30"/>
    <p:sldId id="282" r:id="rId31"/>
    <p:sldId id="283" r:id="rId32"/>
    <p:sldId id="284" r:id="rId33"/>
    <p:sldId id="285" r:id="rId34"/>
    <p:sldId id="289" r:id="rId35"/>
    <p:sldId id="299" r:id="rId36"/>
    <p:sldId id="305" r:id="rId37"/>
    <p:sldId id="301" r:id="rId38"/>
    <p:sldId id="300" r:id="rId39"/>
    <p:sldId id="302" r:id="rId40"/>
    <p:sldId id="303" r:id="rId41"/>
    <p:sldId id="304" r:id="rId42"/>
    <p:sldId id="291" r:id="rId43"/>
    <p:sldId id="290" r:id="rId44"/>
    <p:sldId id="292" r:id="rId45"/>
    <p:sldId id="293" r:id="rId46"/>
    <p:sldId id="306" r:id="rId47"/>
    <p:sldId id="295" r:id="rId48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50"/>
    </p:embeddedFont>
    <p:embeddedFont>
      <p:font typeface="Kelly Slab" panose="020B0604020202020204" charset="0"/>
      <p:regular r:id="rId51"/>
    </p:embeddedFont>
    <p:embeddedFont>
      <p:font typeface="Proxima Nova" panose="020B0604020202020204" charset="0"/>
      <p:regular r:id="rId52"/>
      <p:bold r:id="rId53"/>
      <p:italic r:id="rId54"/>
      <p:boldItalic r:id="rId55"/>
    </p:embeddedFont>
    <p:embeddedFont>
      <p:font typeface="Proxima Nova Semibold" panose="020B0604020202020204" charset="0"/>
      <p:regular r:id="rId56"/>
      <p:bold r:id="rId57"/>
      <p:boldItalic r:id="rId58"/>
    </p:embeddedFont>
    <p:embeddedFont>
      <p:font typeface="Ubuntu" panose="020B0504030602030204" pitchFamily="34" charset="0"/>
      <p:regular r:id="rId59"/>
      <p:bold r:id="rId60"/>
      <p:italic r:id="rId61"/>
      <p:boldItalic r:id="rId62"/>
    </p:embeddedFont>
  </p:embeddedFontLst>
  <p:custDataLst>
    <p:tags r:id="rId63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F1F8"/>
    <a:srgbClr val="3C3C3C"/>
    <a:srgbClr val="58758A"/>
    <a:srgbClr val="6DC5BE"/>
    <a:srgbClr val="223D9A"/>
    <a:srgbClr val="FFD213"/>
    <a:srgbClr val="415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75AC4B-ABE5-4324-9EB3-92E8E8EF2560}">
  <a:tblStyle styleId="{E475AC4B-ABE5-4324-9EB3-92E8E8EF25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tags" Target="tags/tag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61" Type="http://schemas.openxmlformats.org/officeDocument/2006/relationships/font" Target="fonts/font12.fntdata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font" Target="fonts/font7.fntdata"/><Relationship Id="rId64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font" Target="fonts/font2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font" Target="fonts/font10.fntdata"/><Relationship Id="rId67" Type="http://schemas.openxmlformats.org/officeDocument/2006/relationships/tableStyles" Target="tableStyle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/Relationships>
</file>

<file path=ppt/media/image1.pn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7376473427_0_24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7376473427_0_247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739c9eeade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739c9eeade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72ed59e4ba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72ed59e4ba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739c9eeade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739c9eeade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739c9eeade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739c9eeade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739c9eeade_1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739c9eeade_1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739c9eeade_1_2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739c9eeade_1_2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739c9eeade_1_2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739c9eeade_1_2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7376473427_0_24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7376473427_0_249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7376473427_0_24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7376473427_0_24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73b9594409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73b9594409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72ed59e4b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72ed59e4b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739c9eeade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739c9eeade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7376473427_0_24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7376473427_0_24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7376473427_0_249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7376473427_0_249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739c9eead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739c9eead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739c9eeade_1_2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739c9eeade_1_2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739c9eeade_1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739c9eeade_1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739c9eeade_1_2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739c9eeade_1_2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739c9eeade_1_2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739c9eeade_1_2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7376473427_0_24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7376473427_0_248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7376473427_0_24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" name="Google Shape;1486;g7376473427_0_24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72ed59e4ba_0_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72ed59e4ba_0_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g7376473427_0_12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7" name="Google Shape;1527;g7376473427_0_12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3" name="Google Shape;11403;g7376473427_0_20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4" name="Google Shape;11404;g7376473427_0_204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0" name="Google Shape;14740;g7376473427_0_23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1" name="Google Shape;14741;g7376473427_0_237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1" name="Google Shape;12211;g7376473427_0_21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2" name="Google Shape;12212;g7376473427_0_21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0" name="Google Shape;11780;g7376473427_0_20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81" name="Google Shape;11781;g7376473427_0_20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4" name="Google Shape;13004;g7376473427_0_22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5" name="Google Shape;13005;g7376473427_0_22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5" name="Google Shape;13745;g7376473427_0_22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6" name="Google Shape;13746;g7376473427_0_22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" name="Google Shape;14438;g7376473427_0_23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9" name="Google Shape;14439;g7376473427_0_23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7376473427_0_12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7376473427_0_12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7376473427_0_12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7376473427_0_12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7376473427_0_24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7376473427_0_24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8" name="Google Shape;8378;g7376473427_0_190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9" name="Google Shape;8379;g7376473427_0_190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5" name="Google Shape;8805;g7376473427_0_19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6" name="Google Shape;8806;g7376473427_0_19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5" name="Google Shape;8805;g7376473427_0_19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6" name="Google Shape;8806;g7376473427_0_19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2057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0" name="Google Shape;9370;g7376473427_0_20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1" name="Google Shape;9371;g7376473427_0_20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83e0a6ce3b_4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83e0a6ce3b_4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739c9eeade_1_1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739c9eeade_1_1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739c9eeade_1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739c9eeade_1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739c9eeade_1_2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739c9eeade_1_2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739c9eeade_1_2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739c9eeade_1_2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2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754175" y="0"/>
            <a:ext cx="5119600" cy="5143775"/>
            <a:chOff x="3754175" y="0"/>
            <a:chExt cx="5119600" cy="5143775"/>
          </a:xfrm>
        </p:grpSpPr>
        <p:sp>
          <p:nvSpPr>
            <p:cNvPr id="10" name="Google Shape;10;p2"/>
            <p:cNvSpPr/>
            <p:nvPr/>
          </p:nvSpPr>
          <p:spPr>
            <a:xfrm>
              <a:off x="5500325" y="0"/>
              <a:ext cx="457200" cy="1791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070750" y="0"/>
              <a:ext cx="469200" cy="924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76750" y="102320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076750" y="1579550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343350" y="0"/>
              <a:ext cx="457200" cy="968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653175" y="0"/>
              <a:ext cx="457200" cy="162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653175" y="17269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29975" y="0"/>
              <a:ext cx="469200" cy="109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35975" y="1192925"/>
              <a:ext cx="457200" cy="3097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35975" y="4389650"/>
              <a:ext cx="457200" cy="753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817275" y="0"/>
              <a:ext cx="469200" cy="24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823275" y="25327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823275" y="3096850"/>
              <a:ext cx="457200" cy="204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404575" y="0"/>
              <a:ext cx="469200" cy="324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410575" y="4476825"/>
              <a:ext cx="457200" cy="666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754175" y="0"/>
              <a:ext cx="469200" cy="53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4105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653175" y="4090650"/>
              <a:ext cx="457200" cy="105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074875" y="4953625"/>
              <a:ext cx="457200" cy="189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074875" y="43896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500325" y="3806075"/>
              <a:ext cx="457200" cy="1337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22775" y="4090650"/>
              <a:ext cx="457200" cy="1053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343350" y="4734525"/>
              <a:ext cx="457200" cy="409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21838" y="0"/>
              <a:ext cx="457200" cy="1517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 txBox="1">
            <a:spLocks noGrp="1"/>
          </p:cNvSpPr>
          <p:nvPr>
            <p:ph type="ctrTitle"/>
          </p:nvPr>
        </p:nvSpPr>
        <p:spPr>
          <a:xfrm>
            <a:off x="711400" y="1419450"/>
            <a:ext cx="5238300" cy="18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36" name="Google Shape;36;p2"/>
          <p:cNvSpPr txBox="1">
            <a:spLocks noGrp="1"/>
          </p:cNvSpPr>
          <p:nvPr>
            <p:ph type="subTitle" idx="1"/>
          </p:nvPr>
        </p:nvSpPr>
        <p:spPr>
          <a:xfrm>
            <a:off x="711400" y="3314850"/>
            <a:ext cx="5238300" cy="4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F349002-9821-DBA6-A247-5083DCEF448F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6D6FB571-8B86-422A-B58F-2E070A7194CA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endParaRPr lang="fr-FR" sz="800" b="0" i="0" dirty="0">
              <a:solidFill>
                <a:srgbClr val="6DC5BE"/>
              </a:solidFill>
              <a:latin typeface="Ubuntu" panose="020B050403060203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D97E85-3ED0-0E59-8F60-DA483D00979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>
            <a:spLocks noGrp="1"/>
          </p:cNvSpPr>
          <p:nvPr>
            <p:ph type="title" hasCustomPrompt="1"/>
          </p:nvPr>
        </p:nvSpPr>
        <p:spPr>
          <a:xfrm>
            <a:off x="2051575" y="1190725"/>
            <a:ext cx="6381000" cy="9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8" name="Google Shape;178;p11"/>
          <p:cNvSpPr txBox="1">
            <a:spLocks noGrp="1"/>
          </p:cNvSpPr>
          <p:nvPr>
            <p:ph type="body" idx="1"/>
          </p:nvPr>
        </p:nvSpPr>
        <p:spPr>
          <a:xfrm>
            <a:off x="2051575" y="2303625"/>
            <a:ext cx="6381000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1pPr>
            <a:lvl2pPr marL="914400" lvl="1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□"/>
              <a:defRPr sz="1600">
                <a:solidFill>
                  <a:schemeClr val="accent1"/>
                </a:solidFill>
              </a:defRPr>
            </a:lvl2pPr>
            <a:lvl3pPr marL="1371600" lvl="2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3pPr>
            <a:lvl4pPr marL="1828800" lvl="3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□"/>
              <a:defRPr sz="1600">
                <a:solidFill>
                  <a:schemeClr val="accent1"/>
                </a:solidFill>
              </a:defRPr>
            </a:lvl4pPr>
            <a:lvl5pPr marL="2286000" lvl="4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5pPr>
            <a:lvl6pPr marL="2743200" lvl="5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□"/>
              <a:defRPr sz="1600">
                <a:solidFill>
                  <a:schemeClr val="accent1"/>
                </a:solidFill>
              </a:defRPr>
            </a:lvl6pPr>
            <a:lvl7pPr marL="3200400" lvl="6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7pPr>
            <a:lvl8pPr marL="3657600" lvl="7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□"/>
              <a:defRPr sz="1600">
                <a:solidFill>
                  <a:schemeClr val="accent1"/>
                </a:solidFill>
              </a:defRPr>
            </a:lvl8pPr>
            <a:lvl9pPr marL="4114800" lvl="8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79" name="Google Shape;179;p11"/>
          <p:cNvGrpSpPr/>
          <p:nvPr/>
        </p:nvGrpSpPr>
        <p:grpSpPr>
          <a:xfrm rot="10800000">
            <a:off x="270300" y="100"/>
            <a:ext cx="5119600" cy="5146250"/>
            <a:chOff x="3754175" y="-2800"/>
            <a:chExt cx="5119600" cy="5146250"/>
          </a:xfrm>
        </p:grpSpPr>
        <p:sp>
          <p:nvSpPr>
            <p:cNvPr id="180" name="Google Shape;180;p11"/>
            <p:cNvSpPr/>
            <p:nvPr/>
          </p:nvSpPr>
          <p:spPr>
            <a:xfrm>
              <a:off x="5500325" y="0"/>
              <a:ext cx="457200" cy="81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1"/>
            <p:cNvSpPr/>
            <p:nvPr/>
          </p:nvSpPr>
          <p:spPr>
            <a:xfrm>
              <a:off x="6070750" y="-2800"/>
              <a:ext cx="469200" cy="512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>
              <a:off x="6076750" y="608550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1"/>
            <p:cNvSpPr/>
            <p:nvPr/>
          </p:nvSpPr>
          <p:spPr>
            <a:xfrm>
              <a:off x="6076750" y="116490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1"/>
            <p:cNvSpPr/>
            <p:nvPr/>
          </p:nvSpPr>
          <p:spPr>
            <a:xfrm>
              <a:off x="4343350" y="0"/>
              <a:ext cx="457200" cy="526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6653175" y="0"/>
              <a:ext cx="457200" cy="1622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6653175" y="1726975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7229975" y="0"/>
              <a:ext cx="469200" cy="109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7235975" y="1192925"/>
              <a:ext cx="457200" cy="3097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7817275" y="0"/>
              <a:ext cx="469200" cy="24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7823275" y="25327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7823275" y="3096850"/>
              <a:ext cx="457200" cy="204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8404575" y="0"/>
              <a:ext cx="469200" cy="324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8410575" y="4476825"/>
              <a:ext cx="457200" cy="666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>
              <a:off x="3754175" y="0"/>
              <a:ext cx="469200" cy="283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84105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4921825" y="0"/>
              <a:ext cx="457200" cy="38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8C386070-6A1E-B041-B353-DC9BD6D792A1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95A5BDB-C275-FAE9-6663-85E4166C329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F1B7ED7B-D70B-066A-7D12-8F031474BACA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0CDA616-0252-4107-DFB8-9DB5A17FBF3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3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"/>
          <p:cNvSpPr/>
          <p:nvPr/>
        </p:nvSpPr>
        <p:spPr>
          <a:xfrm>
            <a:off x="5500325" y="0"/>
            <a:ext cx="457200" cy="1791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"/>
          <p:cNvSpPr/>
          <p:nvPr/>
        </p:nvSpPr>
        <p:spPr>
          <a:xfrm>
            <a:off x="6070750" y="0"/>
            <a:ext cx="469200" cy="92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3"/>
          <p:cNvSpPr/>
          <p:nvPr/>
        </p:nvSpPr>
        <p:spPr>
          <a:xfrm>
            <a:off x="6076750" y="1023200"/>
            <a:ext cx="457200" cy="4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3"/>
          <p:cNvSpPr/>
          <p:nvPr/>
        </p:nvSpPr>
        <p:spPr>
          <a:xfrm>
            <a:off x="6076750" y="1579550"/>
            <a:ext cx="4572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3"/>
          <p:cNvSpPr/>
          <p:nvPr/>
        </p:nvSpPr>
        <p:spPr>
          <a:xfrm>
            <a:off x="4343350" y="0"/>
            <a:ext cx="457200" cy="96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3"/>
          <p:cNvSpPr/>
          <p:nvPr/>
        </p:nvSpPr>
        <p:spPr>
          <a:xfrm>
            <a:off x="6653175" y="0"/>
            <a:ext cx="457200" cy="162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3"/>
          <p:cNvSpPr/>
          <p:nvPr/>
        </p:nvSpPr>
        <p:spPr>
          <a:xfrm>
            <a:off x="6653175" y="1726975"/>
            <a:ext cx="457200" cy="4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3"/>
          <p:cNvSpPr/>
          <p:nvPr/>
        </p:nvSpPr>
        <p:spPr>
          <a:xfrm>
            <a:off x="7229975" y="0"/>
            <a:ext cx="469200" cy="109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3"/>
          <p:cNvSpPr/>
          <p:nvPr/>
        </p:nvSpPr>
        <p:spPr>
          <a:xfrm>
            <a:off x="7235975" y="1192925"/>
            <a:ext cx="457200" cy="309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3"/>
          <p:cNvSpPr/>
          <p:nvPr/>
        </p:nvSpPr>
        <p:spPr>
          <a:xfrm>
            <a:off x="7235975" y="4389650"/>
            <a:ext cx="457200" cy="75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3"/>
          <p:cNvSpPr/>
          <p:nvPr/>
        </p:nvSpPr>
        <p:spPr>
          <a:xfrm>
            <a:off x="7817275" y="0"/>
            <a:ext cx="469200" cy="242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3"/>
          <p:cNvSpPr/>
          <p:nvPr/>
        </p:nvSpPr>
        <p:spPr>
          <a:xfrm>
            <a:off x="7823275" y="2532750"/>
            <a:ext cx="4572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3"/>
          <p:cNvSpPr/>
          <p:nvPr/>
        </p:nvSpPr>
        <p:spPr>
          <a:xfrm>
            <a:off x="7823275" y="3096850"/>
            <a:ext cx="457200" cy="204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3"/>
          <p:cNvSpPr/>
          <p:nvPr/>
        </p:nvSpPr>
        <p:spPr>
          <a:xfrm>
            <a:off x="8404575" y="0"/>
            <a:ext cx="469200" cy="324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3"/>
          <p:cNvSpPr/>
          <p:nvPr/>
        </p:nvSpPr>
        <p:spPr>
          <a:xfrm>
            <a:off x="8410575" y="3348875"/>
            <a:ext cx="457200" cy="45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3"/>
          <p:cNvSpPr/>
          <p:nvPr/>
        </p:nvSpPr>
        <p:spPr>
          <a:xfrm>
            <a:off x="8410575" y="4476825"/>
            <a:ext cx="457200" cy="6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3"/>
          <p:cNvSpPr/>
          <p:nvPr/>
        </p:nvSpPr>
        <p:spPr>
          <a:xfrm>
            <a:off x="3754175" y="0"/>
            <a:ext cx="469200" cy="53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3"/>
          <p:cNvSpPr/>
          <p:nvPr/>
        </p:nvSpPr>
        <p:spPr>
          <a:xfrm>
            <a:off x="8410575" y="3912850"/>
            <a:ext cx="4572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3"/>
          <p:cNvSpPr/>
          <p:nvPr/>
        </p:nvSpPr>
        <p:spPr>
          <a:xfrm>
            <a:off x="6653175" y="4090650"/>
            <a:ext cx="457200" cy="105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3"/>
          <p:cNvSpPr/>
          <p:nvPr/>
        </p:nvSpPr>
        <p:spPr>
          <a:xfrm>
            <a:off x="6074875" y="4953625"/>
            <a:ext cx="457200" cy="18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3"/>
          <p:cNvSpPr/>
          <p:nvPr/>
        </p:nvSpPr>
        <p:spPr>
          <a:xfrm>
            <a:off x="6074875" y="4389650"/>
            <a:ext cx="4572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3"/>
          <p:cNvSpPr/>
          <p:nvPr/>
        </p:nvSpPr>
        <p:spPr>
          <a:xfrm>
            <a:off x="5500325" y="3806075"/>
            <a:ext cx="457200" cy="133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3"/>
          <p:cNvSpPr/>
          <p:nvPr/>
        </p:nvSpPr>
        <p:spPr>
          <a:xfrm>
            <a:off x="4922775" y="4090650"/>
            <a:ext cx="457200" cy="105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3"/>
          <p:cNvSpPr/>
          <p:nvPr/>
        </p:nvSpPr>
        <p:spPr>
          <a:xfrm>
            <a:off x="4343350" y="4734525"/>
            <a:ext cx="457200" cy="40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3"/>
          <p:cNvSpPr/>
          <p:nvPr/>
        </p:nvSpPr>
        <p:spPr>
          <a:xfrm>
            <a:off x="4921838" y="0"/>
            <a:ext cx="457200" cy="151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814D330-B659-6295-5A59-43C5F9B7E7A2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341875D-2957-732A-F206-DF10553B9DB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3_1">
    <p:bg>
      <p:bgPr>
        <a:solidFill>
          <a:schemeClr val="dk1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oogle Shape;226;p14"/>
          <p:cNvGrpSpPr/>
          <p:nvPr/>
        </p:nvGrpSpPr>
        <p:grpSpPr>
          <a:xfrm rot="10800000">
            <a:off x="270300" y="100"/>
            <a:ext cx="5119600" cy="5161550"/>
            <a:chOff x="3754175" y="-18100"/>
            <a:chExt cx="5119600" cy="5161550"/>
          </a:xfrm>
        </p:grpSpPr>
        <p:sp>
          <p:nvSpPr>
            <p:cNvPr id="227" name="Google Shape;227;p14"/>
            <p:cNvSpPr/>
            <p:nvPr/>
          </p:nvSpPr>
          <p:spPr>
            <a:xfrm>
              <a:off x="5500325" y="0"/>
              <a:ext cx="457200" cy="81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070750" y="-18100"/>
              <a:ext cx="469200" cy="527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6076750" y="608550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6076750" y="116490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4343350" y="0"/>
              <a:ext cx="457200" cy="526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6653175" y="0"/>
              <a:ext cx="457200" cy="1622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6653175" y="1726975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7229975" y="0"/>
              <a:ext cx="469200" cy="109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7235975" y="1192925"/>
              <a:ext cx="457200" cy="3097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7817275" y="0"/>
              <a:ext cx="469200" cy="24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7823275" y="25327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7823275" y="3096850"/>
              <a:ext cx="457200" cy="204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8404575" y="0"/>
              <a:ext cx="469200" cy="324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8410575" y="4476825"/>
              <a:ext cx="457200" cy="666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3754175" y="0"/>
              <a:ext cx="469200" cy="283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84105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4921825" y="0"/>
              <a:ext cx="457200" cy="38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D127140B-B19E-C469-BE7F-837987E8D801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C7A5D63-F82D-6B19-43FF-DC01B7AEBB2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3_1_1">
    <p:bg>
      <p:bgPr>
        <a:solidFill>
          <a:schemeClr val="dk1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70;p4">
            <a:extLst>
              <a:ext uri="{FF2B5EF4-FFF2-40B4-BE49-F238E27FC236}">
                <a16:creationId xmlns:a16="http://schemas.microsoft.com/office/drawing/2014/main" id="{A96C8D6D-4314-993C-0D49-8969E5704F90}"/>
              </a:ext>
            </a:extLst>
          </p:cNvPr>
          <p:cNvGrpSpPr/>
          <p:nvPr userDrawn="1"/>
        </p:nvGrpSpPr>
        <p:grpSpPr>
          <a:xfrm rot="10800000">
            <a:off x="279125" y="4061039"/>
            <a:ext cx="8594650" cy="1089152"/>
            <a:chOff x="279125" y="-12"/>
            <a:chExt cx="8594650" cy="1089152"/>
          </a:xfrm>
        </p:grpSpPr>
        <p:sp>
          <p:nvSpPr>
            <p:cNvPr id="5" name="Google Shape;71;p4">
              <a:extLst>
                <a:ext uri="{FF2B5EF4-FFF2-40B4-BE49-F238E27FC236}">
                  <a16:creationId xmlns:a16="http://schemas.microsoft.com/office/drawing/2014/main" id="{62FBD374-1E68-BCB3-DC91-41CC28FCCC5F}"/>
                </a:ext>
              </a:extLst>
            </p:cNvPr>
            <p:cNvSpPr/>
            <p:nvPr/>
          </p:nvSpPr>
          <p:spPr>
            <a:xfrm rot="10800000">
              <a:off x="1453725" y="5"/>
              <a:ext cx="457200" cy="39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2;p4">
              <a:extLst>
                <a:ext uri="{FF2B5EF4-FFF2-40B4-BE49-F238E27FC236}">
                  <a16:creationId xmlns:a16="http://schemas.microsoft.com/office/drawing/2014/main" id="{1E335671-AA09-F99B-0598-76A48A141ED5}"/>
                </a:ext>
              </a:extLst>
            </p:cNvPr>
            <p:cNvSpPr/>
            <p:nvPr/>
          </p:nvSpPr>
          <p:spPr>
            <a:xfrm rot="10800000">
              <a:off x="866425" y="5"/>
              <a:ext cx="457200" cy="70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3;p4">
              <a:extLst>
                <a:ext uri="{FF2B5EF4-FFF2-40B4-BE49-F238E27FC236}">
                  <a16:creationId xmlns:a16="http://schemas.microsoft.com/office/drawing/2014/main" id="{37DDD884-E348-035D-45CA-C7D43A50DF99}"/>
                </a:ext>
              </a:extLst>
            </p:cNvPr>
            <p:cNvSpPr/>
            <p:nvPr/>
          </p:nvSpPr>
          <p:spPr>
            <a:xfrm rot="10800000">
              <a:off x="279125" y="-12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4;p4">
              <a:extLst>
                <a:ext uri="{FF2B5EF4-FFF2-40B4-BE49-F238E27FC236}">
                  <a16:creationId xmlns:a16="http://schemas.microsoft.com/office/drawing/2014/main" id="{307671EB-0CF6-0BD7-B57F-3F2CBCDEE04A}"/>
                </a:ext>
              </a:extLst>
            </p:cNvPr>
            <p:cNvSpPr/>
            <p:nvPr/>
          </p:nvSpPr>
          <p:spPr>
            <a:xfrm rot="10800000">
              <a:off x="2036525" y="5"/>
              <a:ext cx="457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5;p4">
              <a:extLst>
                <a:ext uri="{FF2B5EF4-FFF2-40B4-BE49-F238E27FC236}">
                  <a16:creationId xmlns:a16="http://schemas.microsoft.com/office/drawing/2014/main" id="{29726C62-E6D0-CAEC-AC9D-1DDC44DC075F}"/>
                </a:ext>
              </a:extLst>
            </p:cNvPr>
            <p:cNvSpPr/>
            <p:nvPr/>
          </p:nvSpPr>
          <p:spPr>
            <a:xfrm rot="10800000">
              <a:off x="2614825" y="5"/>
              <a:ext cx="457200" cy="384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6;p4">
              <a:extLst>
                <a:ext uri="{FF2B5EF4-FFF2-40B4-BE49-F238E27FC236}">
                  <a16:creationId xmlns:a16="http://schemas.microsoft.com/office/drawing/2014/main" id="{C0A83F47-4C53-FB15-3537-736517BE8BB4}"/>
                </a:ext>
              </a:extLst>
            </p:cNvPr>
            <p:cNvSpPr/>
            <p:nvPr/>
          </p:nvSpPr>
          <p:spPr>
            <a:xfrm rot="10800000">
              <a:off x="3189375" y="5"/>
              <a:ext cx="457200" cy="2984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;p4">
              <a:extLst>
                <a:ext uri="{FF2B5EF4-FFF2-40B4-BE49-F238E27FC236}">
                  <a16:creationId xmlns:a16="http://schemas.microsoft.com/office/drawing/2014/main" id="{D48EAC28-6B68-BF33-20CA-4571B77D06D8}"/>
                </a:ext>
              </a:extLst>
            </p:cNvPr>
            <p:cNvSpPr/>
            <p:nvPr/>
          </p:nvSpPr>
          <p:spPr>
            <a:xfrm rot="10800000">
              <a:off x="3766925" y="5"/>
              <a:ext cx="457200" cy="33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8;p4">
              <a:extLst>
                <a:ext uri="{FF2B5EF4-FFF2-40B4-BE49-F238E27FC236}">
                  <a16:creationId xmlns:a16="http://schemas.microsoft.com/office/drawing/2014/main" id="{4E4F46D3-3C9E-8559-AB83-23E4D6DD0771}"/>
                </a:ext>
              </a:extLst>
            </p:cNvPr>
            <p:cNvSpPr/>
            <p:nvPr/>
          </p:nvSpPr>
          <p:spPr>
            <a:xfrm rot="10800000">
              <a:off x="4346350" y="5"/>
              <a:ext cx="457200" cy="27179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9;p4">
              <a:extLst>
                <a:ext uri="{FF2B5EF4-FFF2-40B4-BE49-F238E27FC236}">
                  <a16:creationId xmlns:a16="http://schemas.microsoft.com/office/drawing/2014/main" id="{4CFF0EEC-8F12-B002-A100-DF7BD1FC8F22}"/>
                </a:ext>
              </a:extLst>
            </p:cNvPr>
            <p:cNvSpPr/>
            <p:nvPr/>
          </p:nvSpPr>
          <p:spPr>
            <a:xfrm rot="10800000">
              <a:off x="7842025" y="5"/>
              <a:ext cx="457200" cy="3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0;p4">
              <a:extLst>
                <a:ext uri="{FF2B5EF4-FFF2-40B4-BE49-F238E27FC236}">
                  <a16:creationId xmlns:a16="http://schemas.microsoft.com/office/drawing/2014/main" id="{EB000F81-22AE-A778-D9F2-3F2AB8FC323C}"/>
                </a:ext>
              </a:extLst>
            </p:cNvPr>
            <p:cNvSpPr/>
            <p:nvPr/>
          </p:nvSpPr>
          <p:spPr>
            <a:xfrm rot="10800000">
              <a:off x="7267475" y="5"/>
              <a:ext cx="457200" cy="31672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1;p4">
              <a:extLst>
                <a:ext uri="{FF2B5EF4-FFF2-40B4-BE49-F238E27FC236}">
                  <a16:creationId xmlns:a16="http://schemas.microsoft.com/office/drawing/2014/main" id="{A7D97950-9CDB-97A5-A260-50FD1AE91692}"/>
                </a:ext>
              </a:extLst>
            </p:cNvPr>
            <p:cNvSpPr/>
            <p:nvPr/>
          </p:nvSpPr>
          <p:spPr>
            <a:xfrm rot="10800000">
              <a:off x="6100375" y="5"/>
              <a:ext cx="469200" cy="315266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2;p4">
              <a:extLst>
                <a:ext uri="{FF2B5EF4-FFF2-40B4-BE49-F238E27FC236}">
                  <a16:creationId xmlns:a16="http://schemas.microsoft.com/office/drawing/2014/main" id="{B97A554D-C5A6-5B7C-7787-87641F3D606E}"/>
                </a:ext>
              </a:extLst>
            </p:cNvPr>
            <p:cNvSpPr/>
            <p:nvPr/>
          </p:nvSpPr>
          <p:spPr>
            <a:xfrm rot="10800000">
              <a:off x="4925775" y="5"/>
              <a:ext cx="469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3;p4">
              <a:extLst>
                <a:ext uri="{FF2B5EF4-FFF2-40B4-BE49-F238E27FC236}">
                  <a16:creationId xmlns:a16="http://schemas.microsoft.com/office/drawing/2014/main" id="{0C75838F-3994-7618-6531-2FCECA126468}"/>
                </a:ext>
              </a:extLst>
            </p:cNvPr>
            <p:cNvSpPr/>
            <p:nvPr/>
          </p:nvSpPr>
          <p:spPr>
            <a:xfrm rot="10800000">
              <a:off x="5523575" y="5"/>
              <a:ext cx="457200" cy="390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;p4">
              <a:extLst>
                <a:ext uri="{FF2B5EF4-FFF2-40B4-BE49-F238E27FC236}">
                  <a16:creationId xmlns:a16="http://schemas.microsoft.com/office/drawing/2014/main" id="{9D8CC153-4FDA-9D06-238E-A64E8B0BCDA7}"/>
                </a:ext>
              </a:extLst>
            </p:cNvPr>
            <p:cNvSpPr/>
            <p:nvPr/>
          </p:nvSpPr>
          <p:spPr>
            <a:xfrm rot="10800000">
              <a:off x="6689925" y="5"/>
              <a:ext cx="457200" cy="50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5;p4">
              <a:extLst>
                <a:ext uri="{FF2B5EF4-FFF2-40B4-BE49-F238E27FC236}">
                  <a16:creationId xmlns:a16="http://schemas.microsoft.com/office/drawing/2014/main" id="{16D4B4CC-E086-35D5-4400-27A450F3D260}"/>
                </a:ext>
              </a:extLst>
            </p:cNvPr>
            <p:cNvSpPr/>
            <p:nvPr/>
          </p:nvSpPr>
          <p:spPr>
            <a:xfrm rot="10800000">
              <a:off x="8416575" y="5"/>
              <a:ext cx="457200" cy="52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6;p4">
              <a:extLst>
                <a:ext uri="{FF2B5EF4-FFF2-40B4-BE49-F238E27FC236}">
                  <a16:creationId xmlns:a16="http://schemas.microsoft.com/office/drawing/2014/main" id="{25D09F84-ED6A-6A65-9E8E-75C0CF0C6FD9}"/>
                </a:ext>
              </a:extLst>
            </p:cNvPr>
            <p:cNvSpPr/>
            <p:nvPr/>
          </p:nvSpPr>
          <p:spPr>
            <a:xfrm rot="10800000">
              <a:off x="8416575" y="63194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7;p4">
              <a:extLst>
                <a:ext uri="{FF2B5EF4-FFF2-40B4-BE49-F238E27FC236}">
                  <a16:creationId xmlns:a16="http://schemas.microsoft.com/office/drawing/2014/main" id="{9A4B8BB6-B429-859A-5B1F-5DEE6AA66FF4}"/>
                </a:ext>
              </a:extLst>
            </p:cNvPr>
            <p:cNvSpPr/>
            <p:nvPr/>
          </p:nvSpPr>
          <p:spPr>
            <a:xfrm rot="10800000">
              <a:off x="279125" y="563965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ZoneTexte 22">
            <a:extLst>
              <a:ext uri="{FF2B5EF4-FFF2-40B4-BE49-F238E27FC236}">
                <a16:creationId xmlns:a16="http://schemas.microsoft.com/office/drawing/2014/main" id="{18F1F4D5-0131-9982-6667-A316AFAB6B04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625F09C-698F-9102-C85E-D794D164CD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LANK_3_1_1_1">
    <p:bg>
      <p:bgPr>
        <a:solidFill>
          <a:schemeClr val="dk1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6"/>
          <p:cNvGrpSpPr/>
          <p:nvPr/>
        </p:nvGrpSpPr>
        <p:grpSpPr>
          <a:xfrm rot="10800000">
            <a:off x="270300" y="0"/>
            <a:ext cx="4530425" cy="3167700"/>
            <a:chOff x="4343350" y="1976250"/>
            <a:chExt cx="4530425" cy="3167700"/>
          </a:xfrm>
        </p:grpSpPr>
        <p:sp>
          <p:nvSpPr>
            <p:cNvPr id="266" name="Google Shape;266;p16"/>
            <p:cNvSpPr/>
            <p:nvPr/>
          </p:nvSpPr>
          <p:spPr>
            <a:xfrm>
              <a:off x="7235975" y="4152900"/>
              <a:ext cx="457200" cy="99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78232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7823275" y="4476950"/>
              <a:ext cx="457200" cy="666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8404575" y="1976250"/>
              <a:ext cx="469200" cy="12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8410575" y="3913875"/>
              <a:ext cx="457200" cy="1229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6653175" y="3918000"/>
              <a:ext cx="457200" cy="12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6074875" y="4953625"/>
              <a:ext cx="457200" cy="189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6074875" y="43896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5500325" y="4210050"/>
              <a:ext cx="457200" cy="933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4922775" y="4434475"/>
              <a:ext cx="457200" cy="709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4343350" y="4734525"/>
              <a:ext cx="457200" cy="409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0EB5F55A-CAAF-B4FC-9D74-0D219E984CD7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8EB941A-B07A-5C77-7030-0C30FF84738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left">
  <p:cSld name="CUSTOM_4">
    <p:bg>
      <p:bgPr>
        <a:solidFill>
          <a:schemeClr val="dk1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7"/>
          <p:cNvSpPr txBox="1">
            <a:spLocks noGrp="1"/>
          </p:cNvSpPr>
          <p:nvPr>
            <p:ph type="title"/>
          </p:nvPr>
        </p:nvSpPr>
        <p:spPr>
          <a:xfrm>
            <a:off x="711400" y="1554800"/>
            <a:ext cx="45303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17"/>
          <p:cNvSpPr txBox="1">
            <a:spLocks noGrp="1"/>
          </p:cNvSpPr>
          <p:nvPr>
            <p:ph type="body" idx="1"/>
          </p:nvPr>
        </p:nvSpPr>
        <p:spPr>
          <a:xfrm>
            <a:off x="711400" y="2169400"/>
            <a:ext cx="4530300" cy="14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400">
                <a:solidFill>
                  <a:srgbClr val="FFFFFF"/>
                </a:solidFill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□"/>
              <a:defRPr sz="1600">
                <a:solidFill>
                  <a:srgbClr val="FFFFFF"/>
                </a:solidFill>
              </a:defRPr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□"/>
              <a:defRPr sz="1600">
                <a:solidFill>
                  <a:srgbClr val="FFFFFF"/>
                </a:solidFill>
              </a:defRPr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□"/>
              <a:defRPr sz="1600">
                <a:solidFill>
                  <a:srgbClr val="FFFFFF"/>
                </a:solidFill>
              </a:defRPr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□"/>
              <a:defRPr sz="1600">
                <a:solidFill>
                  <a:srgbClr val="FFFFFF"/>
                </a:solidFill>
              </a:defRPr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grpSp>
        <p:nvGrpSpPr>
          <p:cNvPr id="281" name="Google Shape;281;p17"/>
          <p:cNvGrpSpPr/>
          <p:nvPr/>
        </p:nvGrpSpPr>
        <p:grpSpPr>
          <a:xfrm rot="10800000" flipH="1">
            <a:off x="4343350" y="0"/>
            <a:ext cx="4530425" cy="3167700"/>
            <a:chOff x="4343350" y="1976250"/>
            <a:chExt cx="4530425" cy="3167700"/>
          </a:xfrm>
        </p:grpSpPr>
        <p:sp>
          <p:nvSpPr>
            <p:cNvPr id="282" name="Google Shape;282;p17"/>
            <p:cNvSpPr/>
            <p:nvPr/>
          </p:nvSpPr>
          <p:spPr>
            <a:xfrm>
              <a:off x="7235975" y="4152900"/>
              <a:ext cx="457200" cy="99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7"/>
            <p:cNvSpPr/>
            <p:nvPr/>
          </p:nvSpPr>
          <p:spPr>
            <a:xfrm>
              <a:off x="78232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7"/>
            <p:cNvSpPr/>
            <p:nvPr/>
          </p:nvSpPr>
          <p:spPr>
            <a:xfrm>
              <a:off x="7823275" y="4476950"/>
              <a:ext cx="457200" cy="666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7"/>
            <p:cNvSpPr/>
            <p:nvPr/>
          </p:nvSpPr>
          <p:spPr>
            <a:xfrm>
              <a:off x="8404575" y="1976250"/>
              <a:ext cx="469200" cy="12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7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7"/>
            <p:cNvSpPr/>
            <p:nvPr/>
          </p:nvSpPr>
          <p:spPr>
            <a:xfrm>
              <a:off x="8410575" y="3913875"/>
              <a:ext cx="457200" cy="1229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7"/>
            <p:cNvSpPr/>
            <p:nvPr/>
          </p:nvSpPr>
          <p:spPr>
            <a:xfrm>
              <a:off x="6653175" y="3918000"/>
              <a:ext cx="457200" cy="12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6074875" y="4953625"/>
              <a:ext cx="457200" cy="189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7"/>
            <p:cNvSpPr/>
            <p:nvPr/>
          </p:nvSpPr>
          <p:spPr>
            <a:xfrm>
              <a:off x="6074875" y="43896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7"/>
            <p:cNvSpPr/>
            <p:nvPr/>
          </p:nvSpPr>
          <p:spPr>
            <a:xfrm>
              <a:off x="5500325" y="4210050"/>
              <a:ext cx="457200" cy="933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7"/>
            <p:cNvSpPr/>
            <p:nvPr/>
          </p:nvSpPr>
          <p:spPr>
            <a:xfrm>
              <a:off x="4922775" y="4434475"/>
              <a:ext cx="457200" cy="709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4343350" y="4734525"/>
              <a:ext cx="457200" cy="409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761C219D-950D-518A-823F-4384D85511B2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386D684-FD32-E55C-E3A5-7935609564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left 2">
  <p:cSld name="CUSTOM_4_1">
    <p:bg>
      <p:bgPr>
        <a:solidFill>
          <a:schemeClr val="dk1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18"/>
          <p:cNvGrpSpPr/>
          <p:nvPr/>
        </p:nvGrpSpPr>
        <p:grpSpPr>
          <a:xfrm flipH="1">
            <a:off x="270300" y="1975800"/>
            <a:ext cx="4530425" cy="3167700"/>
            <a:chOff x="4343350" y="1976250"/>
            <a:chExt cx="4530425" cy="3167700"/>
          </a:xfrm>
        </p:grpSpPr>
        <p:sp>
          <p:nvSpPr>
            <p:cNvPr id="296" name="Google Shape;296;p18"/>
            <p:cNvSpPr/>
            <p:nvPr/>
          </p:nvSpPr>
          <p:spPr>
            <a:xfrm>
              <a:off x="7235975" y="4152900"/>
              <a:ext cx="457200" cy="99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78232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7823275" y="4476950"/>
              <a:ext cx="457200" cy="666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8404575" y="1976250"/>
              <a:ext cx="469200" cy="12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8410575" y="3913875"/>
              <a:ext cx="457200" cy="1229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6653175" y="3918000"/>
              <a:ext cx="457200" cy="12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6074875" y="4953625"/>
              <a:ext cx="457200" cy="189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6074875" y="43896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5500325" y="4210050"/>
              <a:ext cx="457200" cy="933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4922775" y="4434475"/>
              <a:ext cx="457200" cy="709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4343350" y="4734525"/>
              <a:ext cx="457200" cy="409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subTitle" idx="1"/>
          </p:nvPr>
        </p:nvSpPr>
        <p:spPr>
          <a:xfrm>
            <a:off x="1328500" y="1879875"/>
            <a:ext cx="26262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 dirty="0"/>
          </a:p>
        </p:txBody>
      </p:sp>
      <p:sp>
        <p:nvSpPr>
          <p:cNvPr id="310" name="Google Shape;310;p18"/>
          <p:cNvSpPr txBox="1">
            <a:spLocks noGrp="1"/>
          </p:cNvSpPr>
          <p:nvPr>
            <p:ph type="subTitle" idx="2"/>
          </p:nvPr>
        </p:nvSpPr>
        <p:spPr>
          <a:xfrm>
            <a:off x="1328500" y="2337356"/>
            <a:ext cx="2626200" cy="9262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5C2F06A-D723-A0BB-AFE6-8968C61924CB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F440C1-FCC3-F775-782A-C8F7F61D78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bg>
      <p:bgPr>
        <a:solidFill>
          <a:schemeClr val="dk1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9"/>
          <p:cNvSpPr txBox="1">
            <a:spLocks noGrp="1"/>
          </p:cNvSpPr>
          <p:nvPr>
            <p:ph type="title" hasCustomPrompt="1"/>
          </p:nvPr>
        </p:nvSpPr>
        <p:spPr>
          <a:xfrm>
            <a:off x="2532125" y="870938"/>
            <a:ext cx="20406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313" name="Google Shape;313;p19"/>
          <p:cNvSpPr txBox="1">
            <a:spLocks noGrp="1"/>
          </p:cNvSpPr>
          <p:nvPr>
            <p:ph type="title" idx="2" hasCustomPrompt="1"/>
          </p:nvPr>
        </p:nvSpPr>
        <p:spPr>
          <a:xfrm>
            <a:off x="4879400" y="870938"/>
            <a:ext cx="20406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4" name="Google Shape;314;p19"/>
          <p:cNvSpPr txBox="1">
            <a:spLocks noGrp="1"/>
          </p:cNvSpPr>
          <p:nvPr>
            <p:ph type="title" idx="3" hasCustomPrompt="1"/>
          </p:nvPr>
        </p:nvSpPr>
        <p:spPr>
          <a:xfrm>
            <a:off x="4044725" y="2652588"/>
            <a:ext cx="20406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19"/>
          <p:cNvSpPr txBox="1">
            <a:spLocks noGrp="1"/>
          </p:cNvSpPr>
          <p:nvPr>
            <p:ph type="title" idx="4" hasCustomPrompt="1"/>
          </p:nvPr>
        </p:nvSpPr>
        <p:spPr>
          <a:xfrm>
            <a:off x="6392000" y="2652588"/>
            <a:ext cx="20406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16" name="Google Shape;316;p19"/>
          <p:cNvGrpSpPr/>
          <p:nvPr/>
        </p:nvGrpSpPr>
        <p:grpSpPr>
          <a:xfrm rot="10800000">
            <a:off x="270300" y="100"/>
            <a:ext cx="5119600" cy="5161550"/>
            <a:chOff x="3754175" y="-18100"/>
            <a:chExt cx="5119600" cy="5161550"/>
          </a:xfrm>
        </p:grpSpPr>
        <p:sp>
          <p:nvSpPr>
            <p:cNvPr id="317" name="Google Shape;317;p19"/>
            <p:cNvSpPr/>
            <p:nvPr/>
          </p:nvSpPr>
          <p:spPr>
            <a:xfrm>
              <a:off x="5500325" y="0"/>
              <a:ext cx="457200" cy="81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6070750" y="-18100"/>
              <a:ext cx="469200" cy="527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6076750" y="608550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6076750" y="116490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4343350" y="0"/>
              <a:ext cx="457200" cy="526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9"/>
            <p:cNvSpPr/>
            <p:nvPr/>
          </p:nvSpPr>
          <p:spPr>
            <a:xfrm>
              <a:off x="6653175" y="0"/>
              <a:ext cx="457200" cy="1622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9"/>
            <p:cNvSpPr/>
            <p:nvPr/>
          </p:nvSpPr>
          <p:spPr>
            <a:xfrm>
              <a:off x="6653175" y="1726975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9"/>
            <p:cNvSpPr/>
            <p:nvPr/>
          </p:nvSpPr>
          <p:spPr>
            <a:xfrm>
              <a:off x="7229975" y="0"/>
              <a:ext cx="469200" cy="109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9"/>
            <p:cNvSpPr/>
            <p:nvPr/>
          </p:nvSpPr>
          <p:spPr>
            <a:xfrm>
              <a:off x="7235975" y="1192925"/>
              <a:ext cx="457200" cy="3097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9"/>
            <p:cNvSpPr/>
            <p:nvPr/>
          </p:nvSpPr>
          <p:spPr>
            <a:xfrm>
              <a:off x="7817275" y="0"/>
              <a:ext cx="469200" cy="24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9"/>
            <p:cNvSpPr/>
            <p:nvPr/>
          </p:nvSpPr>
          <p:spPr>
            <a:xfrm>
              <a:off x="7823275" y="25327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9"/>
            <p:cNvSpPr/>
            <p:nvPr/>
          </p:nvSpPr>
          <p:spPr>
            <a:xfrm>
              <a:off x="7823275" y="3096850"/>
              <a:ext cx="457200" cy="204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9"/>
            <p:cNvSpPr/>
            <p:nvPr/>
          </p:nvSpPr>
          <p:spPr>
            <a:xfrm>
              <a:off x="8404575" y="0"/>
              <a:ext cx="469200" cy="324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9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9"/>
            <p:cNvSpPr/>
            <p:nvPr/>
          </p:nvSpPr>
          <p:spPr>
            <a:xfrm>
              <a:off x="8410575" y="4476825"/>
              <a:ext cx="457200" cy="666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9"/>
            <p:cNvSpPr/>
            <p:nvPr/>
          </p:nvSpPr>
          <p:spPr>
            <a:xfrm>
              <a:off x="3754175" y="0"/>
              <a:ext cx="469200" cy="283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9"/>
            <p:cNvSpPr/>
            <p:nvPr/>
          </p:nvSpPr>
          <p:spPr>
            <a:xfrm>
              <a:off x="84105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9"/>
            <p:cNvSpPr/>
            <p:nvPr/>
          </p:nvSpPr>
          <p:spPr>
            <a:xfrm>
              <a:off x="4921825" y="0"/>
              <a:ext cx="457200" cy="38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19"/>
          <p:cNvSpPr txBox="1">
            <a:spLocks noGrp="1"/>
          </p:cNvSpPr>
          <p:nvPr>
            <p:ph type="subTitle" idx="1"/>
          </p:nvPr>
        </p:nvSpPr>
        <p:spPr>
          <a:xfrm>
            <a:off x="2532125" y="1578025"/>
            <a:ext cx="2040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 dirty="0"/>
          </a:p>
        </p:txBody>
      </p:sp>
      <p:sp>
        <p:nvSpPr>
          <p:cNvPr id="336" name="Google Shape;336;p19"/>
          <p:cNvSpPr txBox="1">
            <a:spLocks noGrp="1"/>
          </p:cNvSpPr>
          <p:nvPr>
            <p:ph type="subTitle" idx="5"/>
          </p:nvPr>
        </p:nvSpPr>
        <p:spPr>
          <a:xfrm>
            <a:off x="2532125" y="1962733"/>
            <a:ext cx="2040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337" name="Google Shape;337;p19"/>
          <p:cNvSpPr txBox="1">
            <a:spLocks noGrp="1"/>
          </p:cNvSpPr>
          <p:nvPr>
            <p:ph type="subTitle" idx="6"/>
          </p:nvPr>
        </p:nvSpPr>
        <p:spPr>
          <a:xfrm>
            <a:off x="4879400" y="1578025"/>
            <a:ext cx="2040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338" name="Google Shape;338;p19"/>
          <p:cNvSpPr txBox="1">
            <a:spLocks noGrp="1"/>
          </p:cNvSpPr>
          <p:nvPr>
            <p:ph type="subTitle" idx="7"/>
          </p:nvPr>
        </p:nvSpPr>
        <p:spPr>
          <a:xfrm>
            <a:off x="4879400" y="1962733"/>
            <a:ext cx="2040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9"/>
          <p:cNvSpPr txBox="1">
            <a:spLocks noGrp="1"/>
          </p:cNvSpPr>
          <p:nvPr>
            <p:ph type="subTitle" idx="8"/>
          </p:nvPr>
        </p:nvSpPr>
        <p:spPr>
          <a:xfrm>
            <a:off x="4044725" y="3359675"/>
            <a:ext cx="2040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340" name="Google Shape;340;p19"/>
          <p:cNvSpPr txBox="1">
            <a:spLocks noGrp="1"/>
          </p:cNvSpPr>
          <p:nvPr>
            <p:ph type="subTitle" idx="9"/>
          </p:nvPr>
        </p:nvSpPr>
        <p:spPr>
          <a:xfrm>
            <a:off x="4044725" y="3750868"/>
            <a:ext cx="2040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341" name="Google Shape;341;p19"/>
          <p:cNvSpPr txBox="1">
            <a:spLocks noGrp="1"/>
          </p:cNvSpPr>
          <p:nvPr>
            <p:ph type="subTitle" idx="13"/>
          </p:nvPr>
        </p:nvSpPr>
        <p:spPr>
          <a:xfrm>
            <a:off x="6392000" y="3359675"/>
            <a:ext cx="2040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342" name="Google Shape;342;p19"/>
          <p:cNvSpPr txBox="1">
            <a:spLocks noGrp="1"/>
          </p:cNvSpPr>
          <p:nvPr>
            <p:ph type="subTitle" idx="14"/>
          </p:nvPr>
        </p:nvSpPr>
        <p:spPr>
          <a:xfrm>
            <a:off x="6392000" y="3750868"/>
            <a:ext cx="2040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18EF653-A115-1AFB-6A9A-094FA86BF02B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740115E-BD32-305E-9D95-F0C11B47F8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6">
    <p:bg>
      <p:bgPr>
        <a:solidFill>
          <a:schemeClr val="dk1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70;p4">
            <a:extLst>
              <a:ext uri="{FF2B5EF4-FFF2-40B4-BE49-F238E27FC236}">
                <a16:creationId xmlns:a16="http://schemas.microsoft.com/office/drawing/2014/main" id="{D0B2CA65-24C8-4E2D-F16B-E1737F5944F6}"/>
              </a:ext>
            </a:extLst>
          </p:cNvPr>
          <p:cNvGrpSpPr/>
          <p:nvPr userDrawn="1"/>
        </p:nvGrpSpPr>
        <p:grpSpPr>
          <a:xfrm rot="10800000">
            <a:off x="279125" y="4061039"/>
            <a:ext cx="8594650" cy="1089152"/>
            <a:chOff x="279125" y="-12"/>
            <a:chExt cx="8594650" cy="1089152"/>
          </a:xfrm>
        </p:grpSpPr>
        <p:sp>
          <p:nvSpPr>
            <p:cNvPr id="5" name="Google Shape;71;p4">
              <a:extLst>
                <a:ext uri="{FF2B5EF4-FFF2-40B4-BE49-F238E27FC236}">
                  <a16:creationId xmlns:a16="http://schemas.microsoft.com/office/drawing/2014/main" id="{30158A0C-9A4A-2F78-8850-110BD2064897}"/>
                </a:ext>
              </a:extLst>
            </p:cNvPr>
            <p:cNvSpPr/>
            <p:nvPr/>
          </p:nvSpPr>
          <p:spPr>
            <a:xfrm rot="10800000">
              <a:off x="1453725" y="5"/>
              <a:ext cx="457200" cy="39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2;p4">
              <a:extLst>
                <a:ext uri="{FF2B5EF4-FFF2-40B4-BE49-F238E27FC236}">
                  <a16:creationId xmlns:a16="http://schemas.microsoft.com/office/drawing/2014/main" id="{D9960D2D-6B91-85AD-ABEB-CD8FF455A14A}"/>
                </a:ext>
              </a:extLst>
            </p:cNvPr>
            <p:cNvSpPr/>
            <p:nvPr/>
          </p:nvSpPr>
          <p:spPr>
            <a:xfrm rot="10800000">
              <a:off x="866425" y="5"/>
              <a:ext cx="457200" cy="70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3;p4">
              <a:extLst>
                <a:ext uri="{FF2B5EF4-FFF2-40B4-BE49-F238E27FC236}">
                  <a16:creationId xmlns:a16="http://schemas.microsoft.com/office/drawing/2014/main" id="{44F8D7A5-6B2E-8504-3701-1F4A1712BA48}"/>
                </a:ext>
              </a:extLst>
            </p:cNvPr>
            <p:cNvSpPr/>
            <p:nvPr/>
          </p:nvSpPr>
          <p:spPr>
            <a:xfrm rot="10800000">
              <a:off x="279125" y="-12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4;p4">
              <a:extLst>
                <a:ext uri="{FF2B5EF4-FFF2-40B4-BE49-F238E27FC236}">
                  <a16:creationId xmlns:a16="http://schemas.microsoft.com/office/drawing/2014/main" id="{F44AB214-5AA4-89C5-A5FF-07C8693C006E}"/>
                </a:ext>
              </a:extLst>
            </p:cNvPr>
            <p:cNvSpPr/>
            <p:nvPr/>
          </p:nvSpPr>
          <p:spPr>
            <a:xfrm rot="10800000">
              <a:off x="2036525" y="5"/>
              <a:ext cx="457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5;p4">
              <a:extLst>
                <a:ext uri="{FF2B5EF4-FFF2-40B4-BE49-F238E27FC236}">
                  <a16:creationId xmlns:a16="http://schemas.microsoft.com/office/drawing/2014/main" id="{492542A9-EAEA-C3BB-9276-E7720B235DC8}"/>
                </a:ext>
              </a:extLst>
            </p:cNvPr>
            <p:cNvSpPr/>
            <p:nvPr/>
          </p:nvSpPr>
          <p:spPr>
            <a:xfrm rot="10800000">
              <a:off x="2614825" y="5"/>
              <a:ext cx="457200" cy="384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6;p4">
              <a:extLst>
                <a:ext uri="{FF2B5EF4-FFF2-40B4-BE49-F238E27FC236}">
                  <a16:creationId xmlns:a16="http://schemas.microsoft.com/office/drawing/2014/main" id="{35F6D430-E761-E271-F780-E79F2142CA8C}"/>
                </a:ext>
              </a:extLst>
            </p:cNvPr>
            <p:cNvSpPr/>
            <p:nvPr/>
          </p:nvSpPr>
          <p:spPr>
            <a:xfrm rot="10800000">
              <a:off x="3189375" y="5"/>
              <a:ext cx="457200" cy="2984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;p4">
              <a:extLst>
                <a:ext uri="{FF2B5EF4-FFF2-40B4-BE49-F238E27FC236}">
                  <a16:creationId xmlns:a16="http://schemas.microsoft.com/office/drawing/2014/main" id="{DED58533-1933-BAC0-2BD6-5FDA08A82CC1}"/>
                </a:ext>
              </a:extLst>
            </p:cNvPr>
            <p:cNvSpPr/>
            <p:nvPr/>
          </p:nvSpPr>
          <p:spPr>
            <a:xfrm rot="10800000">
              <a:off x="3766925" y="5"/>
              <a:ext cx="457200" cy="33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8;p4">
              <a:extLst>
                <a:ext uri="{FF2B5EF4-FFF2-40B4-BE49-F238E27FC236}">
                  <a16:creationId xmlns:a16="http://schemas.microsoft.com/office/drawing/2014/main" id="{F4AC96FF-AD30-AADD-2D41-97D9FCAE4D4B}"/>
                </a:ext>
              </a:extLst>
            </p:cNvPr>
            <p:cNvSpPr/>
            <p:nvPr/>
          </p:nvSpPr>
          <p:spPr>
            <a:xfrm rot="10800000">
              <a:off x="4346350" y="5"/>
              <a:ext cx="457200" cy="27179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9;p4">
              <a:extLst>
                <a:ext uri="{FF2B5EF4-FFF2-40B4-BE49-F238E27FC236}">
                  <a16:creationId xmlns:a16="http://schemas.microsoft.com/office/drawing/2014/main" id="{304B026E-4FED-E128-7DB1-E09E3E8E07DF}"/>
                </a:ext>
              </a:extLst>
            </p:cNvPr>
            <p:cNvSpPr/>
            <p:nvPr/>
          </p:nvSpPr>
          <p:spPr>
            <a:xfrm rot="10800000">
              <a:off x="7842025" y="5"/>
              <a:ext cx="457200" cy="3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0;p4">
              <a:extLst>
                <a:ext uri="{FF2B5EF4-FFF2-40B4-BE49-F238E27FC236}">
                  <a16:creationId xmlns:a16="http://schemas.microsoft.com/office/drawing/2014/main" id="{00AD5091-DDE4-04E8-7AC4-3E345F80F0A6}"/>
                </a:ext>
              </a:extLst>
            </p:cNvPr>
            <p:cNvSpPr/>
            <p:nvPr/>
          </p:nvSpPr>
          <p:spPr>
            <a:xfrm rot="10800000">
              <a:off x="7267475" y="5"/>
              <a:ext cx="457200" cy="31672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1;p4">
              <a:extLst>
                <a:ext uri="{FF2B5EF4-FFF2-40B4-BE49-F238E27FC236}">
                  <a16:creationId xmlns:a16="http://schemas.microsoft.com/office/drawing/2014/main" id="{24260E21-D655-90C9-17F3-FE2F494B1CBF}"/>
                </a:ext>
              </a:extLst>
            </p:cNvPr>
            <p:cNvSpPr/>
            <p:nvPr/>
          </p:nvSpPr>
          <p:spPr>
            <a:xfrm rot="10800000">
              <a:off x="6100375" y="5"/>
              <a:ext cx="469200" cy="315266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2;p4">
              <a:extLst>
                <a:ext uri="{FF2B5EF4-FFF2-40B4-BE49-F238E27FC236}">
                  <a16:creationId xmlns:a16="http://schemas.microsoft.com/office/drawing/2014/main" id="{ED8281B7-C9A4-89AE-0005-D60BDAB14E76}"/>
                </a:ext>
              </a:extLst>
            </p:cNvPr>
            <p:cNvSpPr/>
            <p:nvPr/>
          </p:nvSpPr>
          <p:spPr>
            <a:xfrm rot="10800000">
              <a:off x="4925775" y="5"/>
              <a:ext cx="469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3;p4">
              <a:extLst>
                <a:ext uri="{FF2B5EF4-FFF2-40B4-BE49-F238E27FC236}">
                  <a16:creationId xmlns:a16="http://schemas.microsoft.com/office/drawing/2014/main" id="{6EA401CF-7497-2C84-E15D-40FA0A43A3C0}"/>
                </a:ext>
              </a:extLst>
            </p:cNvPr>
            <p:cNvSpPr/>
            <p:nvPr/>
          </p:nvSpPr>
          <p:spPr>
            <a:xfrm rot="10800000">
              <a:off x="5523575" y="5"/>
              <a:ext cx="457200" cy="390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;p4">
              <a:extLst>
                <a:ext uri="{FF2B5EF4-FFF2-40B4-BE49-F238E27FC236}">
                  <a16:creationId xmlns:a16="http://schemas.microsoft.com/office/drawing/2014/main" id="{BDF1FAA8-6FB5-F668-6404-C7CA0EDC2872}"/>
                </a:ext>
              </a:extLst>
            </p:cNvPr>
            <p:cNvSpPr/>
            <p:nvPr/>
          </p:nvSpPr>
          <p:spPr>
            <a:xfrm rot="10800000">
              <a:off x="6689925" y="5"/>
              <a:ext cx="457200" cy="50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5;p4">
              <a:extLst>
                <a:ext uri="{FF2B5EF4-FFF2-40B4-BE49-F238E27FC236}">
                  <a16:creationId xmlns:a16="http://schemas.microsoft.com/office/drawing/2014/main" id="{FD1BB649-C26A-F2CF-1048-6F7480C899E2}"/>
                </a:ext>
              </a:extLst>
            </p:cNvPr>
            <p:cNvSpPr/>
            <p:nvPr/>
          </p:nvSpPr>
          <p:spPr>
            <a:xfrm rot="10800000">
              <a:off x="8416575" y="5"/>
              <a:ext cx="457200" cy="52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6;p4">
              <a:extLst>
                <a:ext uri="{FF2B5EF4-FFF2-40B4-BE49-F238E27FC236}">
                  <a16:creationId xmlns:a16="http://schemas.microsoft.com/office/drawing/2014/main" id="{4F4FB9F7-9CEA-1FB0-39E4-3D04FCFEE600}"/>
                </a:ext>
              </a:extLst>
            </p:cNvPr>
            <p:cNvSpPr/>
            <p:nvPr/>
          </p:nvSpPr>
          <p:spPr>
            <a:xfrm rot="10800000">
              <a:off x="8416575" y="63194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7;p4">
              <a:extLst>
                <a:ext uri="{FF2B5EF4-FFF2-40B4-BE49-F238E27FC236}">
                  <a16:creationId xmlns:a16="http://schemas.microsoft.com/office/drawing/2014/main" id="{11261C4A-B84B-5B0C-7249-1637F63CB6B8}"/>
                </a:ext>
              </a:extLst>
            </p:cNvPr>
            <p:cNvSpPr/>
            <p:nvPr/>
          </p:nvSpPr>
          <p:spPr>
            <a:xfrm rot="10800000">
              <a:off x="279125" y="563965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" name="Google Shape;362;p20"/>
          <p:cNvSpPr txBox="1">
            <a:spLocks noGrp="1"/>
          </p:cNvSpPr>
          <p:nvPr>
            <p:ph type="body" idx="1"/>
          </p:nvPr>
        </p:nvSpPr>
        <p:spPr>
          <a:xfrm>
            <a:off x="711400" y="1384050"/>
            <a:ext cx="7721100" cy="2375400"/>
          </a:xfrm>
          <a:prstGeom prst="rect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20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ECDED1E-C7A2-B044-E67E-BEDE02533172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C9DEDFA-D0D4-8184-D690-E101EEC7DEB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>
            <a:spLocks noGrp="1"/>
          </p:cNvSpPr>
          <p:nvPr>
            <p:ph type="title"/>
          </p:nvPr>
        </p:nvSpPr>
        <p:spPr>
          <a:xfrm>
            <a:off x="3589900" y="2265213"/>
            <a:ext cx="4842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2800">
                <a:solidFill>
                  <a:schemeClr val="accen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39" name="Google Shape;39;p3"/>
          <p:cNvSpPr txBox="1">
            <a:spLocks noGrp="1"/>
          </p:cNvSpPr>
          <p:nvPr>
            <p:ph type="title" idx="2" hasCustomPrompt="1"/>
          </p:nvPr>
        </p:nvSpPr>
        <p:spPr>
          <a:xfrm>
            <a:off x="3589850" y="1305088"/>
            <a:ext cx="4842600" cy="9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0"/>
              <a:buNone/>
              <a:defRPr sz="9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361150" y="3429225"/>
            <a:ext cx="4071200" cy="4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grpSp>
        <p:nvGrpSpPr>
          <p:cNvPr id="41" name="Google Shape;41;p3"/>
          <p:cNvGrpSpPr/>
          <p:nvPr/>
        </p:nvGrpSpPr>
        <p:grpSpPr>
          <a:xfrm flipH="1">
            <a:off x="270300" y="0"/>
            <a:ext cx="5119600" cy="5143775"/>
            <a:chOff x="3754175" y="0"/>
            <a:chExt cx="5119600" cy="5143775"/>
          </a:xfrm>
        </p:grpSpPr>
        <p:sp>
          <p:nvSpPr>
            <p:cNvPr id="42" name="Google Shape;42;p3"/>
            <p:cNvSpPr/>
            <p:nvPr/>
          </p:nvSpPr>
          <p:spPr>
            <a:xfrm>
              <a:off x="5500325" y="0"/>
              <a:ext cx="457200" cy="1791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6070750" y="0"/>
              <a:ext cx="469200" cy="924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6076750" y="102320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6076750" y="1579550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343350" y="0"/>
              <a:ext cx="457200" cy="968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6653175" y="0"/>
              <a:ext cx="457200" cy="162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653175" y="17269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7229975" y="0"/>
              <a:ext cx="469200" cy="109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7235975" y="1192925"/>
              <a:ext cx="457200" cy="3097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7235975" y="4389650"/>
              <a:ext cx="457200" cy="753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817275" y="0"/>
              <a:ext cx="469200" cy="24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823275" y="25327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7823275" y="3096850"/>
              <a:ext cx="457200" cy="204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404575" y="0"/>
              <a:ext cx="469200" cy="324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8410575" y="4476825"/>
              <a:ext cx="457200" cy="666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754175" y="0"/>
              <a:ext cx="469200" cy="53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84105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6653175" y="4090650"/>
              <a:ext cx="457200" cy="105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6074875" y="4953625"/>
              <a:ext cx="457200" cy="189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6074875" y="43896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500325" y="3806075"/>
              <a:ext cx="457200" cy="1337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922775" y="4090650"/>
              <a:ext cx="457200" cy="1053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343350" y="4734525"/>
              <a:ext cx="457200" cy="409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921838" y="0"/>
              <a:ext cx="457200" cy="1517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ZoneTexte 6">
            <a:extLst>
              <a:ext uri="{FF2B5EF4-FFF2-40B4-BE49-F238E27FC236}">
                <a16:creationId xmlns:a16="http://schemas.microsoft.com/office/drawing/2014/main" id="{129C8D38-69ED-093E-3562-B0F877A65847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E12F977-B5D0-AE29-BF10-91DD7218E0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5">
    <p:bg>
      <p:bgPr>
        <a:solidFill>
          <a:schemeClr val="dk1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70;p4">
            <a:extLst>
              <a:ext uri="{FF2B5EF4-FFF2-40B4-BE49-F238E27FC236}">
                <a16:creationId xmlns:a16="http://schemas.microsoft.com/office/drawing/2014/main" id="{E3236470-26B9-F81D-F158-874C8FB3F907}"/>
              </a:ext>
            </a:extLst>
          </p:cNvPr>
          <p:cNvGrpSpPr/>
          <p:nvPr userDrawn="1"/>
        </p:nvGrpSpPr>
        <p:grpSpPr>
          <a:xfrm rot="10800000">
            <a:off x="279125" y="4061039"/>
            <a:ext cx="8594650" cy="1089152"/>
            <a:chOff x="279125" y="-12"/>
            <a:chExt cx="8594650" cy="1089152"/>
          </a:xfrm>
        </p:grpSpPr>
        <p:sp>
          <p:nvSpPr>
            <p:cNvPr id="5" name="Google Shape;71;p4">
              <a:extLst>
                <a:ext uri="{FF2B5EF4-FFF2-40B4-BE49-F238E27FC236}">
                  <a16:creationId xmlns:a16="http://schemas.microsoft.com/office/drawing/2014/main" id="{D7841874-60BC-2DD9-680C-5227259E715F}"/>
                </a:ext>
              </a:extLst>
            </p:cNvPr>
            <p:cNvSpPr/>
            <p:nvPr/>
          </p:nvSpPr>
          <p:spPr>
            <a:xfrm rot="10800000">
              <a:off x="1453725" y="5"/>
              <a:ext cx="457200" cy="39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2;p4">
              <a:extLst>
                <a:ext uri="{FF2B5EF4-FFF2-40B4-BE49-F238E27FC236}">
                  <a16:creationId xmlns:a16="http://schemas.microsoft.com/office/drawing/2014/main" id="{6F7843FA-B80B-2628-12B9-8A5FD9102D84}"/>
                </a:ext>
              </a:extLst>
            </p:cNvPr>
            <p:cNvSpPr/>
            <p:nvPr/>
          </p:nvSpPr>
          <p:spPr>
            <a:xfrm rot="10800000">
              <a:off x="866425" y="5"/>
              <a:ext cx="457200" cy="70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3;p4">
              <a:extLst>
                <a:ext uri="{FF2B5EF4-FFF2-40B4-BE49-F238E27FC236}">
                  <a16:creationId xmlns:a16="http://schemas.microsoft.com/office/drawing/2014/main" id="{23512CB3-933D-CADA-672A-48AD1764BCCA}"/>
                </a:ext>
              </a:extLst>
            </p:cNvPr>
            <p:cNvSpPr/>
            <p:nvPr/>
          </p:nvSpPr>
          <p:spPr>
            <a:xfrm rot="10800000">
              <a:off x="279125" y="-12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4;p4">
              <a:extLst>
                <a:ext uri="{FF2B5EF4-FFF2-40B4-BE49-F238E27FC236}">
                  <a16:creationId xmlns:a16="http://schemas.microsoft.com/office/drawing/2014/main" id="{731D43FF-9D27-1DCB-ACF5-41A4F38C8EA6}"/>
                </a:ext>
              </a:extLst>
            </p:cNvPr>
            <p:cNvSpPr/>
            <p:nvPr/>
          </p:nvSpPr>
          <p:spPr>
            <a:xfrm rot="10800000">
              <a:off x="2036525" y="5"/>
              <a:ext cx="457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5;p4">
              <a:extLst>
                <a:ext uri="{FF2B5EF4-FFF2-40B4-BE49-F238E27FC236}">
                  <a16:creationId xmlns:a16="http://schemas.microsoft.com/office/drawing/2014/main" id="{59574ED9-108A-EB63-C60C-0A957D70A2F8}"/>
                </a:ext>
              </a:extLst>
            </p:cNvPr>
            <p:cNvSpPr/>
            <p:nvPr/>
          </p:nvSpPr>
          <p:spPr>
            <a:xfrm rot="10800000">
              <a:off x="2614825" y="5"/>
              <a:ext cx="457200" cy="384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6;p4">
              <a:extLst>
                <a:ext uri="{FF2B5EF4-FFF2-40B4-BE49-F238E27FC236}">
                  <a16:creationId xmlns:a16="http://schemas.microsoft.com/office/drawing/2014/main" id="{5AB8A681-9F06-D336-AC87-56BB21592706}"/>
                </a:ext>
              </a:extLst>
            </p:cNvPr>
            <p:cNvSpPr/>
            <p:nvPr/>
          </p:nvSpPr>
          <p:spPr>
            <a:xfrm rot="10800000">
              <a:off x="3189375" y="5"/>
              <a:ext cx="457200" cy="2984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;p4">
              <a:extLst>
                <a:ext uri="{FF2B5EF4-FFF2-40B4-BE49-F238E27FC236}">
                  <a16:creationId xmlns:a16="http://schemas.microsoft.com/office/drawing/2014/main" id="{E85AB985-8A1B-B8C7-9266-487F5AE1E679}"/>
                </a:ext>
              </a:extLst>
            </p:cNvPr>
            <p:cNvSpPr/>
            <p:nvPr/>
          </p:nvSpPr>
          <p:spPr>
            <a:xfrm rot="10800000">
              <a:off x="3766925" y="5"/>
              <a:ext cx="457200" cy="33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8;p4">
              <a:extLst>
                <a:ext uri="{FF2B5EF4-FFF2-40B4-BE49-F238E27FC236}">
                  <a16:creationId xmlns:a16="http://schemas.microsoft.com/office/drawing/2014/main" id="{8B89A86E-0A64-3B16-411D-949A9973C86B}"/>
                </a:ext>
              </a:extLst>
            </p:cNvPr>
            <p:cNvSpPr/>
            <p:nvPr/>
          </p:nvSpPr>
          <p:spPr>
            <a:xfrm rot="10800000">
              <a:off x="4346350" y="5"/>
              <a:ext cx="457200" cy="27179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9;p4">
              <a:extLst>
                <a:ext uri="{FF2B5EF4-FFF2-40B4-BE49-F238E27FC236}">
                  <a16:creationId xmlns:a16="http://schemas.microsoft.com/office/drawing/2014/main" id="{80B73F3A-39CB-B5D8-7339-8ABE98F9B71C}"/>
                </a:ext>
              </a:extLst>
            </p:cNvPr>
            <p:cNvSpPr/>
            <p:nvPr/>
          </p:nvSpPr>
          <p:spPr>
            <a:xfrm rot="10800000">
              <a:off x="7842025" y="5"/>
              <a:ext cx="457200" cy="3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0;p4">
              <a:extLst>
                <a:ext uri="{FF2B5EF4-FFF2-40B4-BE49-F238E27FC236}">
                  <a16:creationId xmlns:a16="http://schemas.microsoft.com/office/drawing/2014/main" id="{CBFB968B-A77A-6AD9-D7A5-91400C5EC7D5}"/>
                </a:ext>
              </a:extLst>
            </p:cNvPr>
            <p:cNvSpPr/>
            <p:nvPr/>
          </p:nvSpPr>
          <p:spPr>
            <a:xfrm rot="10800000">
              <a:off x="7267475" y="5"/>
              <a:ext cx="457200" cy="31672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1;p4">
              <a:extLst>
                <a:ext uri="{FF2B5EF4-FFF2-40B4-BE49-F238E27FC236}">
                  <a16:creationId xmlns:a16="http://schemas.microsoft.com/office/drawing/2014/main" id="{E369FA5B-ED82-B32D-77BB-D28E4583B908}"/>
                </a:ext>
              </a:extLst>
            </p:cNvPr>
            <p:cNvSpPr/>
            <p:nvPr/>
          </p:nvSpPr>
          <p:spPr>
            <a:xfrm rot="10800000">
              <a:off x="6100375" y="5"/>
              <a:ext cx="469200" cy="315266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2;p4">
              <a:extLst>
                <a:ext uri="{FF2B5EF4-FFF2-40B4-BE49-F238E27FC236}">
                  <a16:creationId xmlns:a16="http://schemas.microsoft.com/office/drawing/2014/main" id="{668E1E52-F79D-EEE0-A32E-478EDBBDF43E}"/>
                </a:ext>
              </a:extLst>
            </p:cNvPr>
            <p:cNvSpPr/>
            <p:nvPr/>
          </p:nvSpPr>
          <p:spPr>
            <a:xfrm rot="10800000">
              <a:off x="4925775" y="5"/>
              <a:ext cx="469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3;p4">
              <a:extLst>
                <a:ext uri="{FF2B5EF4-FFF2-40B4-BE49-F238E27FC236}">
                  <a16:creationId xmlns:a16="http://schemas.microsoft.com/office/drawing/2014/main" id="{B71FD829-576E-D3D3-E2E5-8A3732CB3B04}"/>
                </a:ext>
              </a:extLst>
            </p:cNvPr>
            <p:cNvSpPr/>
            <p:nvPr/>
          </p:nvSpPr>
          <p:spPr>
            <a:xfrm rot="10800000">
              <a:off x="5523575" y="5"/>
              <a:ext cx="457200" cy="390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;p4">
              <a:extLst>
                <a:ext uri="{FF2B5EF4-FFF2-40B4-BE49-F238E27FC236}">
                  <a16:creationId xmlns:a16="http://schemas.microsoft.com/office/drawing/2014/main" id="{426AE16B-800C-3455-A328-B9EE53A29F1A}"/>
                </a:ext>
              </a:extLst>
            </p:cNvPr>
            <p:cNvSpPr/>
            <p:nvPr/>
          </p:nvSpPr>
          <p:spPr>
            <a:xfrm rot="10800000">
              <a:off x="6689925" y="5"/>
              <a:ext cx="457200" cy="50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5;p4">
              <a:extLst>
                <a:ext uri="{FF2B5EF4-FFF2-40B4-BE49-F238E27FC236}">
                  <a16:creationId xmlns:a16="http://schemas.microsoft.com/office/drawing/2014/main" id="{534B3B5A-8EC6-8793-73D5-F5196CE27656}"/>
                </a:ext>
              </a:extLst>
            </p:cNvPr>
            <p:cNvSpPr/>
            <p:nvPr/>
          </p:nvSpPr>
          <p:spPr>
            <a:xfrm rot="10800000">
              <a:off x="8416575" y="5"/>
              <a:ext cx="457200" cy="52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6;p4">
              <a:extLst>
                <a:ext uri="{FF2B5EF4-FFF2-40B4-BE49-F238E27FC236}">
                  <a16:creationId xmlns:a16="http://schemas.microsoft.com/office/drawing/2014/main" id="{B3B44CD0-49D5-EFF5-F258-DFEEA8A9AA95}"/>
                </a:ext>
              </a:extLst>
            </p:cNvPr>
            <p:cNvSpPr/>
            <p:nvPr/>
          </p:nvSpPr>
          <p:spPr>
            <a:xfrm rot="10800000">
              <a:off x="8416575" y="63194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7;p4">
              <a:extLst>
                <a:ext uri="{FF2B5EF4-FFF2-40B4-BE49-F238E27FC236}">
                  <a16:creationId xmlns:a16="http://schemas.microsoft.com/office/drawing/2014/main" id="{0BBBFB4C-5495-35CF-59E6-91FBCE27B959}"/>
                </a:ext>
              </a:extLst>
            </p:cNvPr>
            <p:cNvSpPr/>
            <p:nvPr/>
          </p:nvSpPr>
          <p:spPr>
            <a:xfrm rot="10800000">
              <a:off x="279125" y="563965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21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4" name="Google Shape;384;p21"/>
          <p:cNvSpPr txBox="1">
            <a:spLocks noGrp="1"/>
          </p:cNvSpPr>
          <p:nvPr>
            <p:ph type="subTitle" idx="1"/>
          </p:nvPr>
        </p:nvSpPr>
        <p:spPr>
          <a:xfrm>
            <a:off x="711400" y="2260468"/>
            <a:ext cx="23835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 dirty="0"/>
          </a:p>
        </p:txBody>
      </p:sp>
      <p:sp>
        <p:nvSpPr>
          <p:cNvPr id="385" name="Google Shape;385;p21"/>
          <p:cNvSpPr txBox="1">
            <a:spLocks noGrp="1"/>
          </p:cNvSpPr>
          <p:nvPr>
            <p:ph type="subTitle" idx="2"/>
          </p:nvPr>
        </p:nvSpPr>
        <p:spPr>
          <a:xfrm>
            <a:off x="711400" y="2866175"/>
            <a:ext cx="23835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6" name="Google Shape;386;p21"/>
          <p:cNvSpPr txBox="1">
            <a:spLocks noGrp="1"/>
          </p:cNvSpPr>
          <p:nvPr>
            <p:ph type="subTitle" idx="3"/>
          </p:nvPr>
        </p:nvSpPr>
        <p:spPr>
          <a:xfrm>
            <a:off x="3380200" y="2260468"/>
            <a:ext cx="23835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387" name="Google Shape;387;p21"/>
          <p:cNvSpPr txBox="1">
            <a:spLocks noGrp="1"/>
          </p:cNvSpPr>
          <p:nvPr>
            <p:ph type="subTitle" idx="4"/>
          </p:nvPr>
        </p:nvSpPr>
        <p:spPr>
          <a:xfrm>
            <a:off x="3380200" y="2866175"/>
            <a:ext cx="23835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8" name="Google Shape;388;p21"/>
          <p:cNvSpPr txBox="1">
            <a:spLocks noGrp="1"/>
          </p:cNvSpPr>
          <p:nvPr>
            <p:ph type="subTitle" idx="5"/>
          </p:nvPr>
        </p:nvSpPr>
        <p:spPr>
          <a:xfrm>
            <a:off x="6049000" y="2260468"/>
            <a:ext cx="23835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389" name="Google Shape;389;p21"/>
          <p:cNvSpPr txBox="1">
            <a:spLocks noGrp="1"/>
          </p:cNvSpPr>
          <p:nvPr>
            <p:ph type="subTitle" idx="6"/>
          </p:nvPr>
        </p:nvSpPr>
        <p:spPr>
          <a:xfrm>
            <a:off x="6049000" y="2866175"/>
            <a:ext cx="23835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EE86F3A-A3B8-A18F-4F34-7C9E4353FE25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67DFA47-A4C3-9DEE-3443-923F8954571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side">
  <p:cSld name="CUSTOM_2">
    <p:bg>
      <p:bgPr>
        <a:solidFill>
          <a:schemeClr val="dk1"/>
        </a:solidFill>
        <a:effectLst/>
      </p:bgPr>
    </p:bg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2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2" name="Google Shape;392;p22"/>
          <p:cNvSpPr txBox="1">
            <a:spLocks noGrp="1"/>
          </p:cNvSpPr>
          <p:nvPr>
            <p:ph type="subTitle" idx="1"/>
          </p:nvPr>
        </p:nvSpPr>
        <p:spPr>
          <a:xfrm>
            <a:off x="711500" y="1380075"/>
            <a:ext cx="2114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 dirty="0"/>
          </a:p>
        </p:txBody>
      </p:sp>
      <p:sp>
        <p:nvSpPr>
          <p:cNvPr id="393" name="Google Shape;393;p22"/>
          <p:cNvSpPr txBox="1">
            <a:spLocks noGrp="1"/>
          </p:cNvSpPr>
          <p:nvPr>
            <p:ph type="subTitle" idx="2"/>
          </p:nvPr>
        </p:nvSpPr>
        <p:spPr>
          <a:xfrm>
            <a:off x="711500" y="1770565"/>
            <a:ext cx="2114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22"/>
          <p:cNvSpPr txBox="1">
            <a:spLocks noGrp="1"/>
          </p:cNvSpPr>
          <p:nvPr>
            <p:ph type="subTitle" idx="3"/>
          </p:nvPr>
        </p:nvSpPr>
        <p:spPr>
          <a:xfrm>
            <a:off x="711500" y="2540008"/>
            <a:ext cx="2114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395" name="Google Shape;395;p22"/>
          <p:cNvSpPr txBox="1">
            <a:spLocks noGrp="1"/>
          </p:cNvSpPr>
          <p:nvPr>
            <p:ph type="subTitle" idx="4"/>
          </p:nvPr>
        </p:nvSpPr>
        <p:spPr>
          <a:xfrm>
            <a:off x="711500" y="2930496"/>
            <a:ext cx="2114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p22"/>
          <p:cNvSpPr txBox="1">
            <a:spLocks noGrp="1"/>
          </p:cNvSpPr>
          <p:nvPr>
            <p:ph type="subTitle" idx="5"/>
          </p:nvPr>
        </p:nvSpPr>
        <p:spPr>
          <a:xfrm>
            <a:off x="711500" y="3699927"/>
            <a:ext cx="2114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397" name="Google Shape;397;p22"/>
          <p:cNvSpPr txBox="1">
            <a:spLocks noGrp="1"/>
          </p:cNvSpPr>
          <p:nvPr>
            <p:ph type="subTitle" idx="6"/>
          </p:nvPr>
        </p:nvSpPr>
        <p:spPr>
          <a:xfrm>
            <a:off x="711500" y="4090415"/>
            <a:ext cx="2114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398" name="Google Shape;398;p22"/>
          <p:cNvGrpSpPr/>
          <p:nvPr/>
        </p:nvGrpSpPr>
        <p:grpSpPr>
          <a:xfrm rot="10800000">
            <a:off x="276300" y="-3110"/>
            <a:ext cx="2214600" cy="1771050"/>
            <a:chOff x="6653175" y="3375848"/>
            <a:chExt cx="2214600" cy="1771050"/>
          </a:xfrm>
        </p:grpSpPr>
        <p:sp>
          <p:nvSpPr>
            <p:cNvPr id="399" name="Google Shape;399;p22"/>
            <p:cNvSpPr/>
            <p:nvPr/>
          </p:nvSpPr>
          <p:spPr>
            <a:xfrm>
              <a:off x="7235975" y="4152900"/>
              <a:ext cx="457200" cy="99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7823275" y="4152900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7823275" y="4716997"/>
              <a:ext cx="457200" cy="42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410575" y="4476825"/>
              <a:ext cx="457200" cy="666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8410575" y="3375848"/>
              <a:ext cx="457200" cy="994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6653175" y="4600369"/>
              <a:ext cx="457200" cy="543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10FC7A2A-1EAE-AEBD-3C2B-FE68AD6FAA0F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4D2085F-70EA-48D2-F24D-423195DE6CD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BLANK_1">
    <p:bg>
      <p:bgPr>
        <a:solidFill>
          <a:schemeClr val="dk1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3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7" name="Google Shape;407;p23"/>
          <p:cNvSpPr txBox="1">
            <a:spLocks noGrp="1"/>
          </p:cNvSpPr>
          <p:nvPr>
            <p:ph type="subTitle" idx="1"/>
          </p:nvPr>
        </p:nvSpPr>
        <p:spPr>
          <a:xfrm>
            <a:off x="711450" y="1699432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 dirty="0"/>
          </a:p>
        </p:txBody>
      </p:sp>
      <p:sp>
        <p:nvSpPr>
          <p:cNvPr id="408" name="Google Shape;408;p23"/>
          <p:cNvSpPr txBox="1">
            <a:spLocks noGrp="1"/>
          </p:cNvSpPr>
          <p:nvPr>
            <p:ph type="subTitle" idx="2"/>
          </p:nvPr>
        </p:nvSpPr>
        <p:spPr>
          <a:xfrm>
            <a:off x="711500" y="2252050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9" name="Google Shape;409;p23"/>
          <p:cNvSpPr txBox="1">
            <a:spLocks noGrp="1"/>
          </p:cNvSpPr>
          <p:nvPr>
            <p:ph type="subTitle" idx="3"/>
          </p:nvPr>
        </p:nvSpPr>
        <p:spPr>
          <a:xfrm>
            <a:off x="3480250" y="1699432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410" name="Google Shape;410;p23"/>
          <p:cNvSpPr txBox="1">
            <a:spLocks noGrp="1"/>
          </p:cNvSpPr>
          <p:nvPr>
            <p:ph type="subTitle" idx="4"/>
          </p:nvPr>
        </p:nvSpPr>
        <p:spPr>
          <a:xfrm>
            <a:off x="3480300" y="2252050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1" name="Google Shape;411;p23"/>
          <p:cNvSpPr txBox="1">
            <a:spLocks noGrp="1"/>
          </p:cNvSpPr>
          <p:nvPr>
            <p:ph type="subTitle" idx="5"/>
          </p:nvPr>
        </p:nvSpPr>
        <p:spPr>
          <a:xfrm>
            <a:off x="6249050" y="1699432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412" name="Google Shape;412;p23"/>
          <p:cNvSpPr txBox="1">
            <a:spLocks noGrp="1"/>
          </p:cNvSpPr>
          <p:nvPr>
            <p:ph type="subTitle" idx="6"/>
          </p:nvPr>
        </p:nvSpPr>
        <p:spPr>
          <a:xfrm>
            <a:off x="6249100" y="2252050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3"/>
          <p:cNvSpPr txBox="1">
            <a:spLocks noGrp="1"/>
          </p:cNvSpPr>
          <p:nvPr>
            <p:ph type="subTitle" idx="7"/>
          </p:nvPr>
        </p:nvSpPr>
        <p:spPr>
          <a:xfrm>
            <a:off x="711500" y="3447007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414" name="Google Shape;414;p23"/>
          <p:cNvSpPr txBox="1">
            <a:spLocks noGrp="1"/>
          </p:cNvSpPr>
          <p:nvPr>
            <p:ph type="subTitle" idx="8"/>
          </p:nvPr>
        </p:nvSpPr>
        <p:spPr>
          <a:xfrm>
            <a:off x="711500" y="3999625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5" name="Google Shape;415;p23"/>
          <p:cNvSpPr txBox="1">
            <a:spLocks noGrp="1"/>
          </p:cNvSpPr>
          <p:nvPr>
            <p:ph type="subTitle" idx="9"/>
          </p:nvPr>
        </p:nvSpPr>
        <p:spPr>
          <a:xfrm>
            <a:off x="3480250" y="3447007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416" name="Google Shape;416;p23"/>
          <p:cNvSpPr txBox="1">
            <a:spLocks noGrp="1"/>
          </p:cNvSpPr>
          <p:nvPr>
            <p:ph type="subTitle" idx="13"/>
          </p:nvPr>
        </p:nvSpPr>
        <p:spPr>
          <a:xfrm>
            <a:off x="3480300" y="3999625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7" name="Google Shape;417;p23"/>
          <p:cNvSpPr txBox="1">
            <a:spLocks noGrp="1"/>
          </p:cNvSpPr>
          <p:nvPr>
            <p:ph type="subTitle" idx="14"/>
          </p:nvPr>
        </p:nvSpPr>
        <p:spPr>
          <a:xfrm>
            <a:off x="6249050" y="3447007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418" name="Google Shape;418;p23"/>
          <p:cNvSpPr txBox="1">
            <a:spLocks noGrp="1"/>
          </p:cNvSpPr>
          <p:nvPr>
            <p:ph type="subTitle" idx="15"/>
          </p:nvPr>
        </p:nvSpPr>
        <p:spPr>
          <a:xfrm>
            <a:off x="6249100" y="3999625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419" name="Google Shape;419;p23"/>
          <p:cNvGrpSpPr/>
          <p:nvPr/>
        </p:nvGrpSpPr>
        <p:grpSpPr>
          <a:xfrm>
            <a:off x="279125" y="-12"/>
            <a:ext cx="8594650" cy="1089153"/>
            <a:chOff x="279125" y="-12"/>
            <a:chExt cx="8594650" cy="1089153"/>
          </a:xfrm>
        </p:grpSpPr>
        <p:sp>
          <p:nvSpPr>
            <p:cNvPr id="420" name="Google Shape;420;p23"/>
            <p:cNvSpPr/>
            <p:nvPr/>
          </p:nvSpPr>
          <p:spPr>
            <a:xfrm rot="10800000">
              <a:off x="1453725" y="5"/>
              <a:ext cx="457200" cy="39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 rot="10800000">
              <a:off x="866425" y="5"/>
              <a:ext cx="457200" cy="70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 rot="10800000">
              <a:off x="279125" y="-12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 rot="10800000">
              <a:off x="2036525" y="5"/>
              <a:ext cx="457200" cy="243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 rot="10800000">
              <a:off x="2614825" y="5"/>
              <a:ext cx="457200" cy="384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 rot="10800000">
              <a:off x="3189375" y="5"/>
              <a:ext cx="457200" cy="24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 rot="10800000">
              <a:off x="3766925" y="5"/>
              <a:ext cx="457200" cy="33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 rot="10800000">
              <a:off x="4346350" y="5"/>
              <a:ext cx="457200" cy="223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 rot="10800000">
              <a:off x="7842025" y="5"/>
              <a:ext cx="457200" cy="3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 rot="10800000">
              <a:off x="7267475" y="5"/>
              <a:ext cx="457200" cy="260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 rot="10800000">
              <a:off x="6100375" y="5"/>
              <a:ext cx="469200" cy="25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 rot="10800000">
              <a:off x="4925775" y="5"/>
              <a:ext cx="469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 rot="10800000">
              <a:off x="5523575" y="5"/>
              <a:ext cx="457200" cy="390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 rot="10800000">
              <a:off x="6689925" y="5"/>
              <a:ext cx="457200" cy="50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 rot="10800000">
              <a:off x="8416575" y="5"/>
              <a:ext cx="457200" cy="52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 rot="10800000">
              <a:off x="8416575" y="63194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 rot="10800000">
              <a:off x="279125" y="563965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9AB7EA61-9F15-1CF7-783A-20383233A8DA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9194A97-16EE-946B-08DE-4C4B8EF1BB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BLANK_1_1">
    <p:bg>
      <p:bgPr>
        <a:solidFill>
          <a:schemeClr val="dk1"/>
        </a:solid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438;p24"/>
          <p:cNvGrpSpPr/>
          <p:nvPr/>
        </p:nvGrpSpPr>
        <p:grpSpPr>
          <a:xfrm>
            <a:off x="279125" y="-12"/>
            <a:ext cx="8594650" cy="1089153"/>
            <a:chOff x="279125" y="-12"/>
            <a:chExt cx="8594650" cy="1089153"/>
          </a:xfrm>
        </p:grpSpPr>
        <p:sp>
          <p:nvSpPr>
            <p:cNvPr id="439" name="Google Shape;439;p24"/>
            <p:cNvSpPr/>
            <p:nvPr/>
          </p:nvSpPr>
          <p:spPr>
            <a:xfrm rot="10800000">
              <a:off x="1453725" y="5"/>
              <a:ext cx="457200" cy="39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4"/>
            <p:cNvSpPr/>
            <p:nvPr/>
          </p:nvSpPr>
          <p:spPr>
            <a:xfrm rot="10800000">
              <a:off x="866425" y="5"/>
              <a:ext cx="457200" cy="70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4"/>
            <p:cNvSpPr/>
            <p:nvPr/>
          </p:nvSpPr>
          <p:spPr>
            <a:xfrm rot="10800000">
              <a:off x="279125" y="-12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4"/>
            <p:cNvSpPr/>
            <p:nvPr/>
          </p:nvSpPr>
          <p:spPr>
            <a:xfrm rot="10800000">
              <a:off x="2036525" y="5"/>
              <a:ext cx="457200" cy="243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4"/>
            <p:cNvSpPr/>
            <p:nvPr/>
          </p:nvSpPr>
          <p:spPr>
            <a:xfrm rot="10800000">
              <a:off x="2614825" y="5"/>
              <a:ext cx="457200" cy="384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4"/>
            <p:cNvSpPr/>
            <p:nvPr/>
          </p:nvSpPr>
          <p:spPr>
            <a:xfrm rot="10800000">
              <a:off x="3189375" y="5"/>
              <a:ext cx="457200" cy="24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4"/>
            <p:cNvSpPr/>
            <p:nvPr/>
          </p:nvSpPr>
          <p:spPr>
            <a:xfrm rot="10800000">
              <a:off x="3766925" y="5"/>
              <a:ext cx="457200" cy="33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4"/>
            <p:cNvSpPr/>
            <p:nvPr/>
          </p:nvSpPr>
          <p:spPr>
            <a:xfrm rot="10800000">
              <a:off x="4346350" y="5"/>
              <a:ext cx="457200" cy="223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4"/>
            <p:cNvSpPr/>
            <p:nvPr/>
          </p:nvSpPr>
          <p:spPr>
            <a:xfrm rot="10800000">
              <a:off x="7842025" y="5"/>
              <a:ext cx="457200" cy="3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4"/>
            <p:cNvSpPr/>
            <p:nvPr/>
          </p:nvSpPr>
          <p:spPr>
            <a:xfrm rot="10800000">
              <a:off x="7267475" y="5"/>
              <a:ext cx="457200" cy="260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4"/>
            <p:cNvSpPr/>
            <p:nvPr/>
          </p:nvSpPr>
          <p:spPr>
            <a:xfrm rot="10800000">
              <a:off x="6100375" y="5"/>
              <a:ext cx="469200" cy="25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4"/>
            <p:cNvSpPr/>
            <p:nvPr/>
          </p:nvSpPr>
          <p:spPr>
            <a:xfrm rot="10800000">
              <a:off x="4925775" y="5"/>
              <a:ext cx="469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4"/>
            <p:cNvSpPr/>
            <p:nvPr/>
          </p:nvSpPr>
          <p:spPr>
            <a:xfrm rot="10800000">
              <a:off x="5523575" y="5"/>
              <a:ext cx="457200" cy="390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4"/>
            <p:cNvSpPr/>
            <p:nvPr/>
          </p:nvSpPr>
          <p:spPr>
            <a:xfrm rot="10800000">
              <a:off x="6689925" y="5"/>
              <a:ext cx="457200" cy="50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4"/>
            <p:cNvSpPr/>
            <p:nvPr/>
          </p:nvSpPr>
          <p:spPr>
            <a:xfrm rot="10800000">
              <a:off x="8416575" y="5"/>
              <a:ext cx="457200" cy="52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4"/>
            <p:cNvSpPr/>
            <p:nvPr/>
          </p:nvSpPr>
          <p:spPr>
            <a:xfrm rot="10800000">
              <a:off x="8416575" y="63194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4"/>
            <p:cNvSpPr/>
            <p:nvPr/>
          </p:nvSpPr>
          <p:spPr>
            <a:xfrm rot="10800000">
              <a:off x="279125" y="563965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24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subTitle" idx="1"/>
          </p:nvPr>
        </p:nvSpPr>
        <p:spPr>
          <a:xfrm>
            <a:off x="1751638" y="1770767"/>
            <a:ext cx="23571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458" name="Google Shape;458;p24"/>
          <p:cNvSpPr txBox="1">
            <a:spLocks noGrp="1"/>
          </p:cNvSpPr>
          <p:nvPr>
            <p:ph type="subTitle" idx="2"/>
          </p:nvPr>
        </p:nvSpPr>
        <p:spPr>
          <a:xfrm>
            <a:off x="1751691" y="2252050"/>
            <a:ext cx="23571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24"/>
          <p:cNvSpPr txBox="1">
            <a:spLocks noGrp="1"/>
          </p:cNvSpPr>
          <p:nvPr>
            <p:ph type="subTitle" idx="3"/>
          </p:nvPr>
        </p:nvSpPr>
        <p:spPr>
          <a:xfrm>
            <a:off x="5035113" y="1770767"/>
            <a:ext cx="23571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460" name="Google Shape;460;p24"/>
          <p:cNvSpPr txBox="1">
            <a:spLocks noGrp="1"/>
          </p:cNvSpPr>
          <p:nvPr>
            <p:ph type="subTitle" idx="4"/>
          </p:nvPr>
        </p:nvSpPr>
        <p:spPr>
          <a:xfrm>
            <a:off x="5035166" y="2252050"/>
            <a:ext cx="23571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61" name="Google Shape;461;p24"/>
          <p:cNvSpPr txBox="1">
            <a:spLocks noGrp="1"/>
          </p:cNvSpPr>
          <p:nvPr>
            <p:ph type="subTitle" idx="5"/>
          </p:nvPr>
        </p:nvSpPr>
        <p:spPr>
          <a:xfrm>
            <a:off x="1751691" y="3518342"/>
            <a:ext cx="23571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462" name="Google Shape;462;p24"/>
          <p:cNvSpPr txBox="1">
            <a:spLocks noGrp="1"/>
          </p:cNvSpPr>
          <p:nvPr>
            <p:ph type="subTitle" idx="6"/>
          </p:nvPr>
        </p:nvSpPr>
        <p:spPr>
          <a:xfrm>
            <a:off x="1751691" y="3999625"/>
            <a:ext cx="23571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63" name="Google Shape;463;p24"/>
          <p:cNvSpPr txBox="1">
            <a:spLocks noGrp="1"/>
          </p:cNvSpPr>
          <p:nvPr>
            <p:ph type="subTitle" idx="7"/>
          </p:nvPr>
        </p:nvSpPr>
        <p:spPr>
          <a:xfrm>
            <a:off x="5035113" y="3518342"/>
            <a:ext cx="23571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/>
          </a:p>
        </p:txBody>
      </p:sp>
      <p:sp>
        <p:nvSpPr>
          <p:cNvPr id="464" name="Google Shape;464;p24"/>
          <p:cNvSpPr txBox="1">
            <a:spLocks noGrp="1"/>
          </p:cNvSpPr>
          <p:nvPr>
            <p:ph type="subTitle" idx="8"/>
          </p:nvPr>
        </p:nvSpPr>
        <p:spPr>
          <a:xfrm>
            <a:off x="5035166" y="3999625"/>
            <a:ext cx="23571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151F909-2B64-F153-A844-52E6D3A0870D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1C572EC-8FB5-EDD5-B6D7-F935373D8F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">
    <p:bg>
      <p:bgPr>
        <a:solidFill>
          <a:schemeClr val="dk1"/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70;p4">
            <a:extLst>
              <a:ext uri="{FF2B5EF4-FFF2-40B4-BE49-F238E27FC236}">
                <a16:creationId xmlns:a16="http://schemas.microsoft.com/office/drawing/2014/main" id="{E340FDA2-647F-20B0-2A84-EAC7F5D3E7F9}"/>
              </a:ext>
            </a:extLst>
          </p:cNvPr>
          <p:cNvGrpSpPr/>
          <p:nvPr userDrawn="1"/>
        </p:nvGrpSpPr>
        <p:grpSpPr>
          <a:xfrm rot="10800000">
            <a:off x="279125" y="4061039"/>
            <a:ext cx="8594650" cy="1089152"/>
            <a:chOff x="279125" y="-12"/>
            <a:chExt cx="8594650" cy="1089152"/>
          </a:xfrm>
        </p:grpSpPr>
        <p:sp>
          <p:nvSpPr>
            <p:cNvPr id="5" name="Google Shape;71;p4">
              <a:extLst>
                <a:ext uri="{FF2B5EF4-FFF2-40B4-BE49-F238E27FC236}">
                  <a16:creationId xmlns:a16="http://schemas.microsoft.com/office/drawing/2014/main" id="{D1598E2D-26C7-5742-B227-7C9E2F22AE90}"/>
                </a:ext>
              </a:extLst>
            </p:cNvPr>
            <p:cNvSpPr/>
            <p:nvPr/>
          </p:nvSpPr>
          <p:spPr>
            <a:xfrm rot="10800000">
              <a:off x="1453725" y="5"/>
              <a:ext cx="457200" cy="39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2;p4">
              <a:extLst>
                <a:ext uri="{FF2B5EF4-FFF2-40B4-BE49-F238E27FC236}">
                  <a16:creationId xmlns:a16="http://schemas.microsoft.com/office/drawing/2014/main" id="{86B2BADC-2707-30B9-F70B-18BA3EB7A8B0}"/>
                </a:ext>
              </a:extLst>
            </p:cNvPr>
            <p:cNvSpPr/>
            <p:nvPr/>
          </p:nvSpPr>
          <p:spPr>
            <a:xfrm rot="10800000">
              <a:off x="866425" y="5"/>
              <a:ext cx="457200" cy="70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3;p4">
              <a:extLst>
                <a:ext uri="{FF2B5EF4-FFF2-40B4-BE49-F238E27FC236}">
                  <a16:creationId xmlns:a16="http://schemas.microsoft.com/office/drawing/2014/main" id="{95AF5F22-3512-89FB-6D6F-A2F8CFD44A12}"/>
                </a:ext>
              </a:extLst>
            </p:cNvPr>
            <p:cNvSpPr/>
            <p:nvPr/>
          </p:nvSpPr>
          <p:spPr>
            <a:xfrm rot="10800000">
              <a:off x="279125" y="-12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4;p4">
              <a:extLst>
                <a:ext uri="{FF2B5EF4-FFF2-40B4-BE49-F238E27FC236}">
                  <a16:creationId xmlns:a16="http://schemas.microsoft.com/office/drawing/2014/main" id="{1F40C14F-7558-BDBD-DD03-3E4A182ED823}"/>
                </a:ext>
              </a:extLst>
            </p:cNvPr>
            <p:cNvSpPr/>
            <p:nvPr/>
          </p:nvSpPr>
          <p:spPr>
            <a:xfrm rot="10800000">
              <a:off x="2036525" y="5"/>
              <a:ext cx="457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5;p4">
              <a:extLst>
                <a:ext uri="{FF2B5EF4-FFF2-40B4-BE49-F238E27FC236}">
                  <a16:creationId xmlns:a16="http://schemas.microsoft.com/office/drawing/2014/main" id="{8FF42EA0-D249-0CF7-CF4E-233D4E7FFF22}"/>
                </a:ext>
              </a:extLst>
            </p:cNvPr>
            <p:cNvSpPr/>
            <p:nvPr/>
          </p:nvSpPr>
          <p:spPr>
            <a:xfrm rot="10800000">
              <a:off x="2614825" y="5"/>
              <a:ext cx="457200" cy="384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6;p4">
              <a:extLst>
                <a:ext uri="{FF2B5EF4-FFF2-40B4-BE49-F238E27FC236}">
                  <a16:creationId xmlns:a16="http://schemas.microsoft.com/office/drawing/2014/main" id="{AA443B4C-4662-23F4-3304-7E33EAC0C545}"/>
                </a:ext>
              </a:extLst>
            </p:cNvPr>
            <p:cNvSpPr/>
            <p:nvPr/>
          </p:nvSpPr>
          <p:spPr>
            <a:xfrm rot="10800000">
              <a:off x="3189375" y="5"/>
              <a:ext cx="457200" cy="2984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;p4">
              <a:extLst>
                <a:ext uri="{FF2B5EF4-FFF2-40B4-BE49-F238E27FC236}">
                  <a16:creationId xmlns:a16="http://schemas.microsoft.com/office/drawing/2014/main" id="{AE67F596-0221-9B5D-94DA-B2E2C6A2C336}"/>
                </a:ext>
              </a:extLst>
            </p:cNvPr>
            <p:cNvSpPr/>
            <p:nvPr/>
          </p:nvSpPr>
          <p:spPr>
            <a:xfrm rot="10800000">
              <a:off x="3766925" y="5"/>
              <a:ext cx="457200" cy="33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8;p4">
              <a:extLst>
                <a:ext uri="{FF2B5EF4-FFF2-40B4-BE49-F238E27FC236}">
                  <a16:creationId xmlns:a16="http://schemas.microsoft.com/office/drawing/2014/main" id="{3B5D32A1-C858-2657-2263-A4F845C654C9}"/>
                </a:ext>
              </a:extLst>
            </p:cNvPr>
            <p:cNvSpPr/>
            <p:nvPr/>
          </p:nvSpPr>
          <p:spPr>
            <a:xfrm rot="10800000">
              <a:off x="4346350" y="5"/>
              <a:ext cx="457200" cy="27179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9;p4">
              <a:extLst>
                <a:ext uri="{FF2B5EF4-FFF2-40B4-BE49-F238E27FC236}">
                  <a16:creationId xmlns:a16="http://schemas.microsoft.com/office/drawing/2014/main" id="{01F3B595-CF06-4C26-FA0F-06290B58F718}"/>
                </a:ext>
              </a:extLst>
            </p:cNvPr>
            <p:cNvSpPr/>
            <p:nvPr/>
          </p:nvSpPr>
          <p:spPr>
            <a:xfrm rot="10800000">
              <a:off x="7842025" y="5"/>
              <a:ext cx="457200" cy="3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0;p4">
              <a:extLst>
                <a:ext uri="{FF2B5EF4-FFF2-40B4-BE49-F238E27FC236}">
                  <a16:creationId xmlns:a16="http://schemas.microsoft.com/office/drawing/2014/main" id="{1910996F-1232-0EA3-A758-D394E1D9E8BE}"/>
                </a:ext>
              </a:extLst>
            </p:cNvPr>
            <p:cNvSpPr/>
            <p:nvPr/>
          </p:nvSpPr>
          <p:spPr>
            <a:xfrm rot="10800000">
              <a:off x="7267475" y="5"/>
              <a:ext cx="457200" cy="31672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1;p4">
              <a:extLst>
                <a:ext uri="{FF2B5EF4-FFF2-40B4-BE49-F238E27FC236}">
                  <a16:creationId xmlns:a16="http://schemas.microsoft.com/office/drawing/2014/main" id="{A0317529-EAA8-A130-038C-CA0F76D1481C}"/>
                </a:ext>
              </a:extLst>
            </p:cNvPr>
            <p:cNvSpPr/>
            <p:nvPr/>
          </p:nvSpPr>
          <p:spPr>
            <a:xfrm rot="10800000">
              <a:off x="6100375" y="5"/>
              <a:ext cx="469200" cy="315266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2;p4">
              <a:extLst>
                <a:ext uri="{FF2B5EF4-FFF2-40B4-BE49-F238E27FC236}">
                  <a16:creationId xmlns:a16="http://schemas.microsoft.com/office/drawing/2014/main" id="{C9C373AD-3A81-B92A-B1AA-B434657E45C9}"/>
                </a:ext>
              </a:extLst>
            </p:cNvPr>
            <p:cNvSpPr/>
            <p:nvPr/>
          </p:nvSpPr>
          <p:spPr>
            <a:xfrm rot="10800000">
              <a:off x="4925775" y="5"/>
              <a:ext cx="469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3;p4">
              <a:extLst>
                <a:ext uri="{FF2B5EF4-FFF2-40B4-BE49-F238E27FC236}">
                  <a16:creationId xmlns:a16="http://schemas.microsoft.com/office/drawing/2014/main" id="{FB973F07-DBF0-ACEC-065A-D677E241F35D}"/>
                </a:ext>
              </a:extLst>
            </p:cNvPr>
            <p:cNvSpPr/>
            <p:nvPr/>
          </p:nvSpPr>
          <p:spPr>
            <a:xfrm rot="10800000">
              <a:off x="5523575" y="5"/>
              <a:ext cx="457200" cy="390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;p4">
              <a:extLst>
                <a:ext uri="{FF2B5EF4-FFF2-40B4-BE49-F238E27FC236}">
                  <a16:creationId xmlns:a16="http://schemas.microsoft.com/office/drawing/2014/main" id="{B441204A-862D-208C-381E-65B3A558ADED}"/>
                </a:ext>
              </a:extLst>
            </p:cNvPr>
            <p:cNvSpPr/>
            <p:nvPr/>
          </p:nvSpPr>
          <p:spPr>
            <a:xfrm rot="10800000">
              <a:off x="6689925" y="5"/>
              <a:ext cx="457200" cy="50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5;p4">
              <a:extLst>
                <a:ext uri="{FF2B5EF4-FFF2-40B4-BE49-F238E27FC236}">
                  <a16:creationId xmlns:a16="http://schemas.microsoft.com/office/drawing/2014/main" id="{F60BC796-966F-7EB1-6BB3-2C57AE627D5A}"/>
                </a:ext>
              </a:extLst>
            </p:cNvPr>
            <p:cNvSpPr/>
            <p:nvPr/>
          </p:nvSpPr>
          <p:spPr>
            <a:xfrm rot="10800000">
              <a:off x="8416575" y="5"/>
              <a:ext cx="457200" cy="52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6;p4">
              <a:extLst>
                <a:ext uri="{FF2B5EF4-FFF2-40B4-BE49-F238E27FC236}">
                  <a16:creationId xmlns:a16="http://schemas.microsoft.com/office/drawing/2014/main" id="{FC739613-F452-793F-927A-F52DB4021ACE}"/>
                </a:ext>
              </a:extLst>
            </p:cNvPr>
            <p:cNvSpPr/>
            <p:nvPr/>
          </p:nvSpPr>
          <p:spPr>
            <a:xfrm rot="10800000">
              <a:off x="8416575" y="63194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7;p4">
              <a:extLst>
                <a:ext uri="{FF2B5EF4-FFF2-40B4-BE49-F238E27FC236}">
                  <a16:creationId xmlns:a16="http://schemas.microsoft.com/office/drawing/2014/main" id="{E4248953-0342-743C-1CB0-9A3B1FF09D33}"/>
                </a:ext>
              </a:extLst>
            </p:cNvPr>
            <p:cNvSpPr/>
            <p:nvPr/>
          </p:nvSpPr>
          <p:spPr>
            <a:xfrm rot="10800000">
              <a:off x="279125" y="563965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466;p25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C423F381-110D-B349-D1E4-63C68D2C967A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3B2C37A-A0AD-F79C-47C7-1FB2F1B139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>
  <p:cSld name="CUSTOM_3">
    <p:bg>
      <p:bgPr>
        <a:solidFill>
          <a:schemeClr val="dk1"/>
        </a:solidFill>
        <a:effectLst/>
      </p:bgPr>
    </p:bg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6"/>
          <p:cNvSpPr txBox="1">
            <a:spLocks noGrp="1"/>
          </p:cNvSpPr>
          <p:nvPr>
            <p:ph type="subTitle" idx="1"/>
          </p:nvPr>
        </p:nvSpPr>
        <p:spPr>
          <a:xfrm>
            <a:off x="3466670" y="2765030"/>
            <a:ext cx="5238300" cy="4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88" name="Google Shape;488;p26"/>
          <p:cNvGrpSpPr/>
          <p:nvPr userDrawn="1"/>
        </p:nvGrpSpPr>
        <p:grpSpPr>
          <a:xfrm flipH="1">
            <a:off x="270300" y="0"/>
            <a:ext cx="5119600" cy="5143775"/>
            <a:chOff x="3754175" y="0"/>
            <a:chExt cx="5119600" cy="5143775"/>
          </a:xfrm>
        </p:grpSpPr>
        <p:sp>
          <p:nvSpPr>
            <p:cNvPr id="489" name="Google Shape;489;p26"/>
            <p:cNvSpPr/>
            <p:nvPr/>
          </p:nvSpPr>
          <p:spPr>
            <a:xfrm>
              <a:off x="5500325" y="0"/>
              <a:ext cx="457200" cy="1791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6"/>
            <p:cNvSpPr/>
            <p:nvPr/>
          </p:nvSpPr>
          <p:spPr>
            <a:xfrm>
              <a:off x="6070750" y="0"/>
              <a:ext cx="469200" cy="924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6076750" y="102320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6076750" y="1579550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4343350" y="0"/>
              <a:ext cx="457200" cy="968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6653175" y="0"/>
              <a:ext cx="457200" cy="162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6653175" y="17269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7229975" y="0"/>
              <a:ext cx="469200" cy="109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7235975" y="1192925"/>
              <a:ext cx="457200" cy="3097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7235975" y="4389650"/>
              <a:ext cx="457200" cy="753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6"/>
            <p:cNvSpPr/>
            <p:nvPr/>
          </p:nvSpPr>
          <p:spPr>
            <a:xfrm>
              <a:off x="7817275" y="0"/>
              <a:ext cx="469200" cy="24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7823275" y="25327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6"/>
            <p:cNvSpPr/>
            <p:nvPr/>
          </p:nvSpPr>
          <p:spPr>
            <a:xfrm>
              <a:off x="7823275" y="3096850"/>
              <a:ext cx="457200" cy="204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6"/>
            <p:cNvSpPr/>
            <p:nvPr/>
          </p:nvSpPr>
          <p:spPr>
            <a:xfrm>
              <a:off x="8404575" y="0"/>
              <a:ext cx="469200" cy="324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6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6"/>
            <p:cNvSpPr/>
            <p:nvPr/>
          </p:nvSpPr>
          <p:spPr>
            <a:xfrm>
              <a:off x="8410575" y="4476825"/>
              <a:ext cx="457200" cy="666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6"/>
            <p:cNvSpPr/>
            <p:nvPr/>
          </p:nvSpPr>
          <p:spPr>
            <a:xfrm>
              <a:off x="3754175" y="0"/>
              <a:ext cx="469200" cy="537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6"/>
            <p:cNvSpPr/>
            <p:nvPr/>
          </p:nvSpPr>
          <p:spPr>
            <a:xfrm>
              <a:off x="84105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6"/>
            <p:cNvSpPr/>
            <p:nvPr/>
          </p:nvSpPr>
          <p:spPr>
            <a:xfrm>
              <a:off x="6653175" y="4090650"/>
              <a:ext cx="457200" cy="1053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6"/>
            <p:cNvSpPr/>
            <p:nvPr/>
          </p:nvSpPr>
          <p:spPr>
            <a:xfrm>
              <a:off x="6074875" y="4953625"/>
              <a:ext cx="457200" cy="189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6"/>
            <p:cNvSpPr/>
            <p:nvPr/>
          </p:nvSpPr>
          <p:spPr>
            <a:xfrm>
              <a:off x="6074875" y="43896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5500325" y="3806075"/>
              <a:ext cx="457200" cy="1337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4922775" y="4090650"/>
              <a:ext cx="457200" cy="1053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4343350" y="4734525"/>
              <a:ext cx="457200" cy="409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6"/>
            <p:cNvSpPr/>
            <p:nvPr/>
          </p:nvSpPr>
          <p:spPr>
            <a:xfrm>
              <a:off x="4921838" y="0"/>
              <a:ext cx="457200" cy="1517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" name="Google Shape;514;p26"/>
          <p:cNvSpPr txBox="1">
            <a:spLocks noGrp="1"/>
          </p:cNvSpPr>
          <p:nvPr>
            <p:ph type="subTitle" idx="2"/>
          </p:nvPr>
        </p:nvSpPr>
        <p:spPr>
          <a:xfrm>
            <a:off x="3466670" y="3174230"/>
            <a:ext cx="5238300" cy="8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6" name="Google Shape;486;p26"/>
          <p:cNvSpPr txBox="1">
            <a:spLocks noGrp="1"/>
          </p:cNvSpPr>
          <p:nvPr>
            <p:ph type="ctrTitle"/>
          </p:nvPr>
        </p:nvSpPr>
        <p:spPr>
          <a:xfrm>
            <a:off x="3466670" y="1776830"/>
            <a:ext cx="5238300" cy="98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4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AF67456-A7F5-705E-B734-BD69995B6FB2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955F73C-091F-354A-5974-05A77D46281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>
            <a:spLocks noGrp="1"/>
          </p:cNvSpPr>
          <p:nvPr>
            <p:ph type="body" idx="1"/>
          </p:nvPr>
        </p:nvSpPr>
        <p:spPr>
          <a:xfrm>
            <a:off x="711400" y="1195525"/>
            <a:ext cx="7721100" cy="34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69" name="Google Shape;69;p4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grpSp>
        <p:nvGrpSpPr>
          <p:cNvPr id="70" name="Google Shape;70;p4"/>
          <p:cNvGrpSpPr/>
          <p:nvPr/>
        </p:nvGrpSpPr>
        <p:grpSpPr>
          <a:xfrm rot="10800000">
            <a:off x="279125" y="4061039"/>
            <a:ext cx="8594650" cy="1089152"/>
            <a:chOff x="279125" y="-12"/>
            <a:chExt cx="8594650" cy="1089152"/>
          </a:xfrm>
        </p:grpSpPr>
        <p:sp>
          <p:nvSpPr>
            <p:cNvPr id="71" name="Google Shape;71;p4"/>
            <p:cNvSpPr/>
            <p:nvPr/>
          </p:nvSpPr>
          <p:spPr>
            <a:xfrm rot="10800000">
              <a:off x="1453725" y="5"/>
              <a:ext cx="457200" cy="39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rot="10800000">
              <a:off x="866425" y="5"/>
              <a:ext cx="457200" cy="70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 rot="10800000">
              <a:off x="279125" y="-12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 rot="10800000">
              <a:off x="2036525" y="5"/>
              <a:ext cx="457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 rot="10800000">
              <a:off x="2614825" y="5"/>
              <a:ext cx="457200" cy="384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10800000">
              <a:off x="3189375" y="5"/>
              <a:ext cx="457200" cy="29846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10800000">
              <a:off x="3766925" y="5"/>
              <a:ext cx="457200" cy="33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10800000">
              <a:off x="4346350" y="5"/>
              <a:ext cx="457200" cy="27179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 rot="10800000">
              <a:off x="7842025" y="5"/>
              <a:ext cx="457200" cy="3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 rot="10800000">
              <a:off x="7267475" y="5"/>
              <a:ext cx="457200" cy="31672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 rot="10800000">
              <a:off x="6100375" y="5"/>
              <a:ext cx="469200" cy="315266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 rot="10800000">
              <a:off x="4925775" y="5"/>
              <a:ext cx="469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 rot="10800000">
              <a:off x="5523575" y="5"/>
              <a:ext cx="457200" cy="390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 rot="10800000">
              <a:off x="6689925" y="5"/>
              <a:ext cx="457200" cy="50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 rot="10800000">
              <a:off x="8416575" y="5"/>
              <a:ext cx="457200" cy="52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 rot="10800000">
              <a:off x="8416575" y="63194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10800000">
              <a:off x="279125" y="563965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ZoneTexte 6">
            <a:extLst>
              <a:ext uri="{FF2B5EF4-FFF2-40B4-BE49-F238E27FC236}">
                <a16:creationId xmlns:a16="http://schemas.microsoft.com/office/drawing/2014/main" id="{1618AD5B-47DC-F13E-661D-6285E6A2C883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53FDC6F-B36A-0336-427F-1CA7E8A006E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userDrawn="1">
  <p:cSld name="TITLE_AND_TWO_COLUMNS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5"/>
          <p:cNvGrpSpPr/>
          <p:nvPr/>
        </p:nvGrpSpPr>
        <p:grpSpPr>
          <a:xfrm rot="10800000" flipH="1">
            <a:off x="279125" y="4054339"/>
            <a:ext cx="8594650" cy="1089152"/>
            <a:chOff x="279125" y="-12"/>
            <a:chExt cx="8594650" cy="1089152"/>
          </a:xfrm>
        </p:grpSpPr>
        <p:sp>
          <p:nvSpPr>
            <p:cNvPr id="90" name="Google Shape;90;p5"/>
            <p:cNvSpPr/>
            <p:nvPr/>
          </p:nvSpPr>
          <p:spPr>
            <a:xfrm rot="10800000">
              <a:off x="1453725" y="5"/>
              <a:ext cx="457200" cy="45718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 rot="10800000">
              <a:off x="866425" y="5"/>
              <a:ext cx="457200" cy="70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 rot="10800000">
              <a:off x="279125" y="-12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rot="10800000">
              <a:off x="2036525" y="5"/>
              <a:ext cx="457200" cy="30972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10800000">
              <a:off x="2614825" y="5"/>
              <a:ext cx="457200" cy="44843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 rot="10800000">
              <a:off x="3189375" y="5"/>
              <a:ext cx="457200" cy="31125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 rot="10800000">
              <a:off x="3766925" y="5"/>
              <a:ext cx="457200" cy="3854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10800000">
              <a:off x="4346350" y="5"/>
              <a:ext cx="457200" cy="28344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10800000">
              <a:off x="7842025" y="5"/>
              <a:ext cx="457200" cy="3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10800000">
              <a:off x="7267475" y="5"/>
              <a:ext cx="457200" cy="33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10800000">
              <a:off x="6100375" y="5"/>
              <a:ext cx="469200" cy="328776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10800000">
              <a:off x="4925775" y="5"/>
              <a:ext cx="469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rot="10800000">
              <a:off x="5523575" y="5"/>
              <a:ext cx="457200" cy="456133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rot="10800000">
              <a:off x="6689925" y="5"/>
              <a:ext cx="457200" cy="50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rot="10800000">
              <a:off x="8416575" y="5"/>
              <a:ext cx="457200" cy="52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 rot="10800000">
              <a:off x="8416575" y="63194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10800000">
              <a:off x="279125" y="563965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5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08" name="Google Shape;108;p5"/>
          <p:cNvSpPr txBox="1">
            <a:spLocks noGrp="1"/>
          </p:cNvSpPr>
          <p:nvPr>
            <p:ph type="body" idx="1"/>
          </p:nvPr>
        </p:nvSpPr>
        <p:spPr>
          <a:xfrm>
            <a:off x="1203700" y="2866175"/>
            <a:ext cx="28758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1pPr>
            <a:lvl2pPr marL="914400" lvl="1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2pPr>
            <a:lvl3pPr marL="1371600" lvl="2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4pPr>
            <a:lvl5pPr marL="2286000" lvl="4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5pPr>
            <a:lvl6pPr marL="2743200" lvl="5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6pPr>
            <a:lvl7pPr marL="3200400" lvl="6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7pPr>
            <a:lvl8pPr marL="3657600" lvl="7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8pPr>
            <a:lvl9pPr marL="4114800" lvl="8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10" name="Google Shape;110;p5"/>
          <p:cNvSpPr txBox="1">
            <a:spLocks noGrp="1"/>
          </p:cNvSpPr>
          <p:nvPr>
            <p:ph type="subTitle" idx="3"/>
          </p:nvPr>
        </p:nvSpPr>
        <p:spPr>
          <a:xfrm>
            <a:off x="1203700" y="2167080"/>
            <a:ext cx="2875800" cy="6650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 dirty="0"/>
          </a:p>
        </p:txBody>
      </p:sp>
      <p:sp>
        <p:nvSpPr>
          <p:cNvPr id="5" name="Google Shape;108;p5">
            <a:extLst>
              <a:ext uri="{FF2B5EF4-FFF2-40B4-BE49-F238E27FC236}">
                <a16:creationId xmlns:a16="http://schemas.microsoft.com/office/drawing/2014/main" id="{CEE1F5CD-AD15-B755-3EB8-89D56155D871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5064100" y="2866175"/>
            <a:ext cx="28758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1pPr>
            <a:lvl2pPr marL="914400" lvl="1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2pPr>
            <a:lvl3pPr marL="1371600" lvl="2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4pPr>
            <a:lvl5pPr marL="2286000" lvl="4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5pPr>
            <a:lvl6pPr marL="2743200" lvl="5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6pPr>
            <a:lvl7pPr marL="3200400" lvl="6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7pPr>
            <a:lvl8pPr marL="3657600" lvl="7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□"/>
              <a:defRPr>
                <a:solidFill>
                  <a:srgbClr val="FFFFFF"/>
                </a:solidFill>
              </a:defRPr>
            </a:lvl8pPr>
            <a:lvl9pPr marL="4114800" lvl="8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6" name="Google Shape;110;p5">
            <a:extLst>
              <a:ext uri="{FF2B5EF4-FFF2-40B4-BE49-F238E27FC236}">
                <a16:creationId xmlns:a16="http://schemas.microsoft.com/office/drawing/2014/main" id="{B81C39B7-EC68-F059-EA19-920A24FC8D44}"/>
              </a:ext>
            </a:extLst>
          </p:cNvPr>
          <p:cNvSpPr txBox="1">
            <a:spLocks/>
          </p:cNvSpPr>
          <p:nvPr userDrawn="1"/>
        </p:nvSpPr>
        <p:spPr>
          <a:xfrm>
            <a:off x="5064100" y="2167080"/>
            <a:ext cx="2875800" cy="6650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 lang="fr-FR" dirty="0"/>
          </a:p>
        </p:txBody>
      </p:sp>
      <p:sp>
        <p:nvSpPr>
          <p:cNvPr id="7" name="Google Shape;110;p5">
            <a:extLst>
              <a:ext uri="{FF2B5EF4-FFF2-40B4-BE49-F238E27FC236}">
                <a16:creationId xmlns:a16="http://schemas.microsoft.com/office/drawing/2014/main" id="{A24CD90E-B8A9-A4C6-EC19-B2C7DD9467EE}"/>
              </a:ext>
            </a:extLst>
          </p:cNvPr>
          <p:cNvSpPr txBox="1">
            <a:spLocks/>
          </p:cNvSpPr>
          <p:nvPr userDrawn="1"/>
        </p:nvSpPr>
        <p:spPr>
          <a:xfrm>
            <a:off x="5051498" y="2167080"/>
            <a:ext cx="2875800" cy="6650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1" i="0" u="none" strike="noStrike" cap="none">
                <a:solidFill>
                  <a:srgbClr val="FFFFFF"/>
                </a:solidFill>
                <a:latin typeface="Kelly Slab"/>
                <a:ea typeface="Kelly Slab"/>
                <a:cs typeface="Kelly Slab"/>
                <a:sym typeface="Kelly Slab"/>
              </a:defRPr>
            </a:lvl9pPr>
          </a:lstStyle>
          <a:p>
            <a:endParaRPr lang="fr-FR" dirty="0"/>
          </a:p>
        </p:txBody>
      </p:sp>
      <p:sp>
        <p:nvSpPr>
          <p:cNvPr id="8" name="Google Shape;108;p5">
            <a:extLst>
              <a:ext uri="{FF2B5EF4-FFF2-40B4-BE49-F238E27FC236}">
                <a16:creationId xmlns:a16="http://schemas.microsoft.com/office/drawing/2014/main" id="{B306FEC6-ED30-6F08-3952-E61C6E1B4A44}"/>
              </a:ext>
            </a:extLst>
          </p:cNvPr>
          <p:cNvSpPr txBox="1">
            <a:spLocks noGrp="1"/>
          </p:cNvSpPr>
          <p:nvPr>
            <p:ph type="body" idx="11" hasCustomPrompt="1"/>
          </p:nvPr>
        </p:nvSpPr>
        <p:spPr>
          <a:xfrm>
            <a:off x="5057247" y="2186578"/>
            <a:ext cx="2875800" cy="6455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>
              <a:defRPr sz="2000" dirty="0">
                <a:solidFill>
                  <a:srgbClr val="FFFFFF"/>
                </a:solidFill>
                <a:ea typeface="Kelly Slab"/>
                <a:cs typeface="Kelly Slab"/>
              </a:defRPr>
            </a:lvl1pPr>
          </a:lstStyle>
          <a:p>
            <a:pPr lvl="0" algn="ctr">
              <a:buNone/>
            </a:pPr>
            <a:r>
              <a:rPr lang="fr-FR" dirty="0"/>
              <a:t>Cliquez pour ajouter un sous-titre</a:t>
            </a:r>
            <a:endParaRPr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98D15FE-8745-BC54-F6A7-D6A9A7F002E1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881737F-4F04-3809-DC91-0CAF104B9D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6"/>
          <p:cNvGrpSpPr/>
          <p:nvPr/>
        </p:nvGrpSpPr>
        <p:grpSpPr>
          <a:xfrm>
            <a:off x="279125" y="-12"/>
            <a:ext cx="8594650" cy="1089153"/>
            <a:chOff x="279125" y="-12"/>
            <a:chExt cx="8594650" cy="1089153"/>
          </a:xfrm>
        </p:grpSpPr>
        <p:sp>
          <p:nvSpPr>
            <p:cNvPr id="114" name="Google Shape;114;p6"/>
            <p:cNvSpPr/>
            <p:nvPr/>
          </p:nvSpPr>
          <p:spPr>
            <a:xfrm rot="10800000">
              <a:off x="1453725" y="5"/>
              <a:ext cx="457200" cy="391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 rot="10800000">
              <a:off x="866425" y="5"/>
              <a:ext cx="457200" cy="704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10800000">
              <a:off x="279125" y="-12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rot="10800000">
              <a:off x="2036525" y="5"/>
              <a:ext cx="457200" cy="243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 rot="10800000">
              <a:off x="2614825" y="5"/>
              <a:ext cx="457200" cy="384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 rot="10800000">
              <a:off x="3189375" y="5"/>
              <a:ext cx="457200" cy="245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 rot="10800000">
              <a:off x="3766925" y="5"/>
              <a:ext cx="457200" cy="330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10800000">
              <a:off x="4346350" y="5"/>
              <a:ext cx="457200" cy="223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10800000">
              <a:off x="7842025" y="5"/>
              <a:ext cx="457200" cy="3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 rot="10800000">
              <a:off x="7267475" y="5"/>
              <a:ext cx="457200" cy="260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10800000">
              <a:off x="6100375" y="5"/>
              <a:ext cx="469200" cy="258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 rot="10800000">
              <a:off x="4925775" y="5"/>
              <a:ext cx="469200" cy="297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 rot="10800000">
              <a:off x="5523575" y="5"/>
              <a:ext cx="457200" cy="390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 rot="10800000">
              <a:off x="6689925" y="5"/>
              <a:ext cx="457200" cy="503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 rot="10800000">
              <a:off x="8416575" y="5"/>
              <a:ext cx="457200" cy="529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 rot="10800000">
              <a:off x="8416575" y="63194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 rot="10800000">
              <a:off x="279125" y="563965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6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9EBA43E-8803-6548-1886-BE988AB6C7BC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7C47DBA-8F2A-E0CB-4402-4E45F39919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>
            <a:spLocks noGrp="1"/>
          </p:cNvSpPr>
          <p:nvPr>
            <p:ph type="body" idx="1"/>
          </p:nvPr>
        </p:nvSpPr>
        <p:spPr>
          <a:xfrm>
            <a:off x="4388300" y="2169400"/>
            <a:ext cx="4044300" cy="14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400">
                <a:solidFill>
                  <a:srgbClr val="FFFFFF"/>
                </a:solidFill>
              </a:defRPr>
            </a:lvl1pPr>
            <a:lvl2pPr marL="914400" lvl="1" indent="-330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□"/>
              <a:defRPr sz="1600">
                <a:solidFill>
                  <a:srgbClr val="FFFFFF"/>
                </a:solidFill>
              </a:defRPr>
            </a:lvl2pPr>
            <a:lvl3pPr marL="1371600" lvl="2" indent="-330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□"/>
              <a:defRPr sz="1600">
                <a:solidFill>
                  <a:srgbClr val="FFFFFF"/>
                </a:solidFill>
              </a:defRPr>
            </a:lvl4pPr>
            <a:lvl5pPr marL="2286000" lvl="4" indent="-330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5pPr>
            <a:lvl6pPr marL="2743200" lvl="5" indent="-330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□"/>
              <a:defRPr sz="1600">
                <a:solidFill>
                  <a:srgbClr val="FFFFFF"/>
                </a:solidFill>
              </a:defRPr>
            </a:lvl6pPr>
            <a:lvl7pPr marL="3200400" lvl="6" indent="-330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7pPr>
            <a:lvl8pPr marL="3657600" lvl="7" indent="-330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□"/>
              <a:defRPr sz="1600">
                <a:solidFill>
                  <a:srgbClr val="FFFFFF"/>
                </a:solidFill>
              </a:defRPr>
            </a:lvl8pPr>
            <a:lvl9pPr marL="4114800" lvl="8" indent="-330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34" name="Google Shape;134;p7"/>
          <p:cNvSpPr txBox="1">
            <a:spLocks noGrp="1"/>
          </p:cNvSpPr>
          <p:nvPr>
            <p:ph type="title"/>
          </p:nvPr>
        </p:nvSpPr>
        <p:spPr>
          <a:xfrm>
            <a:off x="4388300" y="1554800"/>
            <a:ext cx="40443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35" name="Google Shape;135;p7"/>
          <p:cNvGrpSpPr/>
          <p:nvPr/>
        </p:nvGrpSpPr>
        <p:grpSpPr>
          <a:xfrm rot="10800000">
            <a:off x="270300" y="0"/>
            <a:ext cx="4530425" cy="3167700"/>
            <a:chOff x="4343350" y="1976250"/>
            <a:chExt cx="4530425" cy="3167700"/>
          </a:xfrm>
        </p:grpSpPr>
        <p:sp>
          <p:nvSpPr>
            <p:cNvPr id="136" name="Google Shape;136;p7"/>
            <p:cNvSpPr/>
            <p:nvPr/>
          </p:nvSpPr>
          <p:spPr>
            <a:xfrm>
              <a:off x="7235975" y="4152900"/>
              <a:ext cx="457200" cy="990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78232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7823275" y="4476950"/>
              <a:ext cx="457200" cy="666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8404575" y="1976250"/>
              <a:ext cx="469200" cy="1266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8410575" y="3913875"/>
              <a:ext cx="457200" cy="1229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6653175" y="3918000"/>
              <a:ext cx="457200" cy="12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6074875" y="4953625"/>
              <a:ext cx="457200" cy="189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6074875" y="43896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5500325" y="4210050"/>
              <a:ext cx="457200" cy="933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4922775" y="4434475"/>
              <a:ext cx="457200" cy="709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4343350" y="4734525"/>
              <a:ext cx="457200" cy="409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12BB432B-95B3-2EDF-25DB-5F80838AA008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9C132FD-D7CF-008D-7C0A-9103AE3016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"/>
          <p:cNvSpPr txBox="1">
            <a:spLocks noGrp="1"/>
          </p:cNvSpPr>
          <p:nvPr>
            <p:ph type="title"/>
          </p:nvPr>
        </p:nvSpPr>
        <p:spPr>
          <a:xfrm>
            <a:off x="4571950" y="537875"/>
            <a:ext cx="3860700" cy="40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rgbClr val="6DC5BE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59D2D17-4B11-B635-9AE2-5CBC94E517FB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D12D690-6AFD-E459-56A8-C6AF4240E2C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"/>
          <p:cNvSpPr txBox="1">
            <a:spLocks noGrp="1"/>
          </p:cNvSpPr>
          <p:nvPr>
            <p:ph type="title"/>
          </p:nvPr>
        </p:nvSpPr>
        <p:spPr>
          <a:xfrm>
            <a:off x="711400" y="1233175"/>
            <a:ext cx="3860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152" name="Google Shape;152;p9"/>
          <p:cNvSpPr txBox="1">
            <a:spLocks noGrp="1"/>
          </p:cNvSpPr>
          <p:nvPr>
            <p:ph type="subTitle" idx="1"/>
          </p:nvPr>
        </p:nvSpPr>
        <p:spPr>
          <a:xfrm>
            <a:off x="711400" y="2803075"/>
            <a:ext cx="3860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153" name="Google Shape;153;p9"/>
          <p:cNvSpPr txBox="1">
            <a:spLocks noGrp="1"/>
          </p:cNvSpPr>
          <p:nvPr>
            <p:ph type="body" idx="2"/>
          </p:nvPr>
        </p:nvSpPr>
        <p:spPr>
          <a:xfrm>
            <a:off x="4572000" y="724075"/>
            <a:ext cx="38607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□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□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□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□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D921CBE-A56D-86EA-3462-A9D00697477B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66F4192-8C03-1AC1-5FF7-4FA5909A03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"/>
          <p:cNvSpPr txBox="1">
            <a:spLocks noGrp="1"/>
          </p:cNvSpPr>
          <p:nvPr>
            <p:ph type="body" idx="1"/>
          </p:nvPr>
        </p:nvSpPr>
        <p:spPr>
          <a:xfrm>
            <a:off x="711400" y="2833650"/>
            <a:ext cx="4274400" cy="5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>
                <a:solidFill>
                  <a:schemeClr val="accent1"/>
                </a:solidFill>
              </a:defRPr>
            </a:lvl1pPr>
          </a:lstStyle>
          <a:p>
            <a:endParaRPr/>
          </a:p>
        </p:txBody>
      </p:sp>
      <p:sp>
        <p:nvSpPr>
          <p:cNvPr id="156" name="Google Shape;156;p10"/>
          <p:cNvSpPr txBox="1">
            <a:spLocks noGrp="1"/>
          </p:cNvSpPr>
          <p:nvPr>
            <p:ph type="title"/>
          </p:nvPr>
        </p:nvSpPr>
        <p:spPr>
          <a:xfrm>
            <a:off x="711400" y="798950"/>
            <a:ext cx="5939100" cy="203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57" name="Google Shape;157;p10"/>
          <p:cNvGrpSpPr/>
          <p:nvPr/>
        </p:nvGrpSpPr>
        <p:grpSpPr>
          <a:xfrm rot="10800000" flipH="1">
            <a:off x="3754100" y="100"/>
            <a:ext cx="5119600" cy="5146250"/>
            <a:chOff x="3754175" y="-2800"/>
            <a:chExt cx="5119600" cy="5146250"/>
          </a:xfrm>
        </p:grpSpPr>
        <p:sp>
          <p:nvSpPr>
            <p:cNvPr id="158" name="Google Shape;158;p10"/>
            <p:cNvSpPr/>
            <p:nvPr/>
          </p:nvSpPr>
          <p:spPr>
            <a:xfrm>
              <a:off x="5500325" y="0"/>
              <a:ext cx="457200" cy="81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0"/>
            <p:cNvSpPr/>
            <p:nvPr/>
          </p:nvSpPr>
          <p:spPr>
            <a:xfrm>
              <a:off x="6070750" y="-2800"/>
              <a:ext cx="469200" cy="512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6076750" y="608550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0"/>
            <p:cNvSpPr/>
            <p:nvPr/>
          </p:nvSpPr>
          <p:spPr>
            <a:xfrm>
              <a:off x="6076750" y="1164900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0"/>
            <p:cNvSpPr/>
            <p:nvPr/>
          </p:nvSpPr>
          <p:spPr>
            <a:xfrm>
              <a:off x="4343350" y="0"/>
              <a:ext cx="457200" cy="526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0"/>
            <p:cNvSpPr/>
            <p:nvPr/>
          </p:nvSpPr>
          <p:spPr>
            <a:xfrm>
              <a:off x="6653175" y="0"/>
              <a:ext cx="457200" cy="1622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0"/>
            <p:cNvSpPr/>
            <p:nvPr/>
          </p:nvSpPr>
          <p:spPr>
            <a:xfrm>
              <a:off x="6653175" y="1726975"/>
              <a:ext cx="457200" cy="4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0"/>
            <p:cNvSpPr/>
            <p:nvPr/>
          </p:nvSpPr>
          <p:spPr>
            <a:xfrm>
              <a:off x="7229975" y="0"/>
              <a:ext cx="469200" cy="109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0"/>
            <p:cNvSpPr/>
            <p:nvPr/>
          </p:nvSpPr>
          <p:spPr>
            <a:xfrm>
              <a:off x="7235975" y="1192925"/>
              <a:ext cx="457200" cy="3097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0"/>
            <p:cNvSpPr/>
            <p:nvPr/>
          </p:nvSpPr>
          <p:spPr>
            <a:xfrm>
              <a:off x="7817275" y="0"/>
              <a:ext cx="469200" cy="2425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0"/>
            <p:cNvSpPr/>
            <p:nvPr/>
          </p:nvSpPr>
          <p:spPr>
            <a:xfrm>
              <a:off x="7823275" y="25327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0"/>
            <p:cNvSpPr/>
            <p:nvPr/>
          </p:nvSpPr>
          <p:spPr>
            <a:xfrm>
              <a:off x="7823275" y="3096850"/>
              <a:ext cx="457200" cy="2046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8404575" y="0"/>
              <a:ext cx="469200" cy="324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0"/>
            <p:cNvSpPr/>
            <p:nvPr/>
          </p:nvSpPr>
          <p:spPr>
            <a:xfrm>
              <a:off x="8410575" y="3348875"/>
              <a:ext cx="457200" cy="457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0"/>
            <p:cNvSpPr/>
            <p:nvPr/>
          </p:nvSpPr>
          <p:spPr>
            <a:xfrm>
              <a:off x="8410575" y="4476825"/>
              <a:ext cx="457200" cy="666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0"/>
            <p:cNvSpPr/>
            <p:nvPr/>
          </p:nvSpPr>
          <p:spPr>
            <a:xfrm>
              <a:off x="3754175" y="0"/>
              <a:ext cx="469200" cy="283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0"/>
            <p:cNvSpPr/>
            <p:nvPr/>
          </p:nvSpPr>
          <p:spPr>
            <a:xfrm>
              <a:off x="8410575" y="3912850"/>
              <a:ext cx="457200" cy="457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4921825" y="0"/>
              <a:ext cx="457200" cy="38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ZoneTexte 4">
            <a:extLst>
              <a:ext uri="{FF2B5EF4-FFF2-40B4-BE49-F238E27FC236}">
                <a16:creationId xmlns:a16="http://schemas.microsoft.com/office/drawing/2014/main" id="{8CCF3979-2CC5-9C8F-32A7-FC14B1B562F1}"/>
              </a:ext>
            </a:extLst>
          </p:cNvPr>
          <p:cNvSpPr txBox="1"/>
          <p:nvPr userDrawn="1"/>
        </p:nvSpPr>
        <p:spPr>
          <a:xfrm>
            <a:off x="1" y="4934466"/>
            <a:ext cx="9144000" cy="21544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Diapositive </a:t>
            </a:r>
            <a:fld id="{2E601FAD-1BD7-45B7-B54D-68DF7E3CFA14}" type="slidenum">
              <a:rPr lang="fr-FR" sz="800" b="0" i="0" smtClean="0">
                <a:solidFill>
                  <a:srgbClr val="6DC5BE"/>
                </a:solidFill>
                <a:latin typeface="Ubuntu" panose="020B0504030602030204" pitchFamily="34" charset="0"/>
              </a:rPr>
              <a:t>‹N°›</a:t>
            </a:fld>
            <a:r>
              <a:rPr lang="fr-FR" sz="800" b="0" i="0" dirty="0">
                <a:solidFill>
                  <a:srgbClr val="6DC5BE"/>
                </a:solidFill>
                <a:latin typeface="Ubuntu" panose="020B0504030602030204" pitchFamily="34" charset="0"/>
              </a:rPr>
              <a:t> 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BD6318D-CC75-716E-29E2-D4244D611A7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/>
          <a:srcRect/>
          <a:stretch/>
        </p:blipFill>
        <p:spPr bwMode="auto">
          <a:xfrm>
            <a:off x="8528725" y="4977313"/>
            <a:ext cx="570879" cy="142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27"/>
    </p:custDataLst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3C3C3C"/>
        </a:solidFill>
        <a:effectLst/>
      </p:bgPr>
    </p:bg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27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18" name="Google Shape;518;p27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</p:spTree>
    <p:custDataLst>
      <p:tags r:id="rId3"/>
    </p:custData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EEF1F8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39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40.xml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41.xml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42.xml"/><Relationship Id="rId5" Type="http://schemas.openxmlformats.org/officeDocument/2006/relationships/image" Target="../media/image2.jpg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3.xml"/><Relationship Id="rId5" Type="http://schemas.openxmlformats.org/officeDocument/2006/relationships/image" Target="../media/image2.jpg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44.xml"/><Relationship Id="rId4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45.xml"/><Relationship Id="rId4" Type="http://schemas.openxmlformats.org/officeDocument/2006/relationships/image" Target="../media/image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46.xml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7.xml"/><Relationship Id="rId4" Type="http://schemas.openxmlformats.org/officeDocument/2006/relationships/image" Target="../media/image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48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49.xml"/><Relationship Id="rId4" Type="http://schemas.openxmlformats.org/officeDocument/2006/relationships/image" Target="../media/image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50.xml"/><Relationship Id="rId4" Type="http://schemas.openxmlformats.org/officeDocument/2006/relationships/image" Target="../media/image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1.xml"/><Relationship Id="rId6" Type="http://schemas.openxmlformats.org/officeDocument/2006/relationships/image" Target="../media/image2.jpg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v_2wLtjVq0DmzS_NJEJtBlLLbrxsxVe1PVLQlOSHQRo/copy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2.xml"/><Relationship Id="rId5" Type="http://schemas.openxmlformats.org/officeDocument/2006/relationships/image" Target="../media/image2.jpg"/><Relationship Id="rId4" Type="http://schemas.openxmlformats.org/officeDocument/2006/relationships/image" Target="../media/image10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4.xml"/><Relationship Id="rId1" Type="http://schemas.openxmlformats.org/officeDocument/2006/relationships/tags" Target="../tags/tag53.xml"/><Relationship Id="rId4" Type="http://schemas.openxmlformats.org/officeDocument/2006/relationships/image" Target="../media/image2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54.xml"/><Relationship Id="rId5" Type="http://schemas.openxmlformats.org/officeDocument/2006/relationships/image" Target="../media/image2.jpg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55.xml"/><Relationship Id="rId5" Type="http://schemas.openxmlformats.org/officeDocument/2006/relationships/image" Target="../media/image2.jpg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56.xml"/><Relationship Id="rId5" Type="http://schemas.openxmlformats.org/officeDocument/2006/relationships/image" Target="../media/image2.jpg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7.xml"/><Relationship Id="rId5" Type="http://schemas.openxmlformats.org/officeDocument/2006/relationships/image" Target="../media/image2.jpg"/><Relationship Id="rId4" Type="http://schemas.openxmlformats.org/officeDocument/2006/relationships/image" Target="../media/image5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5.xml"/><Relationship Id="rId1" Type="http://schemas.openxmlformats.org/officeDocument/2006/relationships/tags" Target="../tags/tag58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32.xml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59.xml"/><Relationship Id="rId4" Type="http://schemas.openxmlformats.org/officeDocument/2006/relationships/hyperlink" Target="https://fonts.google.com/download?family=Ubuntu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0.xml"/><Relationship Id="rId4" Type="http://schemas.openxmlformats.org/officeDocument/2006/relationships/hyperlink" Target="https://pixabay.com/fr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3.xml"/><Relationship Id="rId5" Type="http://schemas.openxmlformats.org/officeDocument/2006/relationships/image" Target="../media/image2.jpg"/><Relationship Id="rId4" Type="http://schemas.openxmlformats.org/officeDocument/2006/relationships/image" Target="../media/image5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6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7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7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7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5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6.xml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3.xml"/><Relationship Id="rId1" Type="http://schemas.openxmlformats.org/officeDocument/2006/relationships/tags" Target="../tags/tag37.xml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38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0"/>
          <p:cNvSpPr txBox="1">
            <a:spLocks noGrp="1"/>
          </p:cNvSpPr>
          <p:nvPr>
            <p:ph type="body" idx="1"/>
          </p:nvPr>
        </p:nvSpPr>
        <p:spPr>
          <a:xfrm>
            <a:off x="711400" y="1278652"/>
            <a:ext cx="7721100" cy="2004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rgbClr val="FFFFFF"/>
                </a:solidFill>
                <a:latin typeface="Ubuntu" panose="020B0504030602030204" pitchFamily="34" charset="0"/>
              </a:rPr>
              <a:t>Ce modèle est constitué de :</a:t>
            </a:r>
            <a:endParaRPr sz="1200" dirty="0">
              <a:solidFill>
                <a:srgbClr val="FFFFFF"/>
              </a:solidFill>
              <a:latin typeface="Ubuntu" panose="020B0504030602030204" pitchFamily="34" charset="0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fr-FR" sz="1200" dirty="0">
                <a:solidFill>
                  <a:srgbClr val="6DC5BE"/>
                </a:solidFill>
                <a:latin typeface="Ubuntu" panose="020B0504030602030204" pitchFamily="34" charset="0"/>
              </a:rPr>
              <a:t>Diapositives 2 à 29 </a:t>
            </a:r>
            <a:r>
              <a:rPr lang="fr-FR" sz="1200" dirty="0">
                <a:solidFill>
                  <a:srgbClr val="FFFFFF"/>
                </a:solidFill>
                <a:latin typeface="Ubuntu" panose="020B0504030602030204" pitchFamily="34" charset="0"/>
              </a:rPr>
              <a:t>: Modèles de mises en page </a:t>
            </a:r>
            <a:endParaRPr lang="fr-FR" sz="1200" dirty="0">
              <a:latin typeface="Ubuntu" panose="020B0504030602030204" pitchFamily="34" charset="0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fr-FR" sz="1200" dirty="0">
                <a:solidFill>
                  <a:srgbClr val="6DC5BE"/>
                </a:solidFill>
                <a:latin typeface="Ubuntu" panose="020B0504030602030204" pitchFamily="34" charset="0"/>
              </a:rPr>
              <a:t>Diapositive 30 </a:t>
            </a:r>
            <a:r>
              <a:rPr lang="fr-FR" sz="1200" dirty="0">
                <a:latin typeface="Ubuntu" panose="020B0504030602030204" pitchFamily="34" charset="0"/>
              </a:rPr>
              <a:t>: Polices et couleurs utilisées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fr-FR" sz="1200" dirty="0">
                <a:solidFill>
                  <a:srgbClr val="6DC5BE"/>
                </a:solidFill>
                <a:latin typeface="Ubuntu" panose="020B0504030602030204" pitchFamily="34" charset="0"/>
              </a:rPr>
              <a:t>Diapositives 31 à 43 </a:t>
            </a:r>
            <a:r>
              <a:rPr lang="fr-FR" sz="1200" dirty="0">
                <a:solidFill>
                  <a:srgbClr val="FFFFFF"/>
                </a:solidFill>
                <a:latin typeface="Ubuntu" panose="020B0504030602030204" pitchFamily="34" charset="0"/>
              </a:rPr>
              <a:t>: Ressources graphiques et icônes </a:t>
            </a:r>
          </a:p>
        </p:txBody>
      </p:sp>
      <p:sp>
        <p:nvSpPr>
          <p:cNvPr id="531" name="Google Shape;531;p30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Contenu de ce modèle de présentation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2" name="Google Shape;530;p30">
            <a:extLst>
              <a:ext uri="{FF2B5EF4-FFF2-40B4-BE49-F238E27FC236}">
                <a16:creationId xmlns:a16="http://schemas.microsoft.com/office/drawing/2014/main" id="{6623EE44-8234-CD50-AE27-5E3F84CE2923}"/>
              </a:ext>
            </a:extLst>
          </p:cNvPr>
          <p:cNvSpPr txBox="1">
            <a:spLocks/>
          </p:cNvSpPr>
          <p:nvPr/>
        </p:nvSpPr>
        <p:spPr>
          <a:xfrm>
            <a:off x="1602609" y="3297385"/>
            <a:ext cx="5938782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□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□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□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□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>
              <a:lnSpc>
                <a:spcPct val="115000"/>
              </a:lnSpc>
              <a:buClr>
                <a:schemeClr val="accent2"/>
              </a:buClr>
              <a:buSzPts val="1100"/>
              <a:buNone/>
            </a:pPr>
            <a:r>
              <a:rPr lang="fr-FR" sz="1200" dirty="0">
                <a:solidFill>
                  <a:srgbClr val="FFD213"/>
                </a:solidFill>
                <a:latin typeface="Ubuntu"/>
              </a:rPr>
              <a:t>Ce modèle de présentation, les images et ressources graphiques sont à utiliser </a:t>
            </a:r>
            <a:r>
              <a:rPr lang="fr-FR" sz="1200" b="1" dirty="0">
                <a:solidFill>
                  <a:srgbClr val="FFD213"/>
                </a:solidFill>
                <a:latin typeface="Ubuntu"/>
              </a:rPr>
              <a:t>exclusivement</a:t>
            </a:r>
            <a:r>
              <a:rPr lang="fr-FR" sz="1200" dirty="0">
                <a:solidFill>
                  <a:srgbClr val="FFD213"/>
                </a:solidFill>
                <a:latin typeface="Ubuntu"/>
              </a:rPr>
              <a:t> dans le cadre du CRUNCH 2024 ; aucun autre usage autorisé.</a:t>
            </a:r>
          </a:p>
        </p:txBody>
      </p:sp>
      <p:sp>
        <p:nvSpPr>
          <p:cNvPr id="3" name="Google Shape;531;p30">
            <a:extLst>
              <a:ext uri="{FF2B5EF4-FFF2-40B4-BE49-F238E27FC236}">
                <a16:creationId xmlns:a16="http://schemas.microsoft.com/office/drawing/2014/main" id="{30486CE5-C713-E5BB-9E43-3AFA9551A794}"/>
              </a:ext>
            </a:extLst>
          </p:cNvPr>
          <p:cNvSpPr txBox="1">
            <a:spLocks/>
          </p:cNvSpPr>
          <p:nvPr/>
        </p:nvSpPr>
        <p:spPr>
          <a:xfrm>
            <a:off x="7218219" y="-72513"/>
            <a:ext cx="1925781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fr-FR" sz="800" dirty="0">
                <a:latin typeface="Ubuntu" panose="020B0504030602030204" pitchFamily="34" charset="0"/>
              </a:rPr>
              <a:t>Version du 07/03/2024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9" name="Google Shape;859;p42"/>
          <p:cNvPicPr preferRelativeResize="0"/>
          <p:nvPr/>
        </p:nvPicPr>
        <p:blipFill>
          <a:blip r:embed="rId4"/>
          <a:srcRect t="8962" b="8962"/>
          <a:stretch/>
        </p:blipFill>
        <p:spPr>
          <a:xfrm>
            <a:off x="3495600" y="1394350"/>
            <a:ext cx="2152800" cy="117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42"/>
          <p:cNvPicPr preferRelativeResize="0"/>
          <p:nvPr/>
        </p:nvPicPr>
        <p:blipFill>
          <a:blip r:embed="rId5"/>
          <a:srcRect t="8962" b="8962"/>
          <a:stretch/>
        </p:blipFill>
        <p:spPr>
          <a:xfrm>
            <a:off x="711800" y="1394350"/>
            <a:ext cx="2152800" cy="117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42"/>
          <p:cNvPicPr preferRelativeResize="0"/>
          <p:nvPr/>
        </p:nvPicPr>
        <p:blipFill>
          <a:blip r:embed="rId6"/>
          <a:srcRect t="8962" b="8962"/>
          <a:stretch/>
        </p:blipFill>
        <p:spPr>
          <a:xfrm>
            <a:off x="6279800" y="1394350"/>
            <a:ext cx="2152799" cy="1177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2" name="Google Shape;862;p42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Disposition 3 colonnes - illustrations</a:t>
            </a:r>
            <a:endParaRPr dirty="0"/>
          </a:p>
        </p:txBody>
      </p:sp>
      <p:sp>
        <p:nvSpPr>
          <p:cNvPr id="863" name="Google Shape;863;p42"/>
          <p:cNvSpPr txBox="1"/>
          <p:nvPr/>
        </p:nvSpPr>
        <p:spPr>
          <a:xfrm>
            <a:off x="711388" y="3525225"/>
            <a:ext cx="2152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par Prénom</a:t>
            </a:r>
            <a:endParaRPr sz="1800" b="1" dirty="0">
              <a:solidFill>
                <a:srgbClr val="FFFFFF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864" name="Google Shape;864;p42"/>
          <p:cNvSpPr txBox="1"/>
          <p:nvPr/>
        </p:nvSpPr>
        <p:spPr>
          <a:xfrm>
            <a:off x="711400" y="2714625"/>
            <a:ext cx="21528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“Lorem Ipsum is simply dummy text of the printing and typesetting industry.”</a:t>
            </a:r>
          </a:p>
        </p:txBody>
      </p:sp>
      <p:sp>
        <p:nvSpPr>
          <p:cNvPr id="865" name="Google Shape;865;p42"/>
          <p:cNvSpPr txBox="1"/>
          <p:nvPr/>
        </p:nvSpPr>
        <p:spPr>
          <a:xfrm>
            <a:off x="3495588" y="3525225"/>
            <a:ext cx="2152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par Prénom</a:t>
            </a:r>
            <a:endParaRPr sz="1800" b="1" dirty="0">
              <a:solidFill>
                <a:srgbClr val="FFFFFF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866" name="Google Shape;866;p42"/>
          <p:cNvSpPr txBox="1"/>
          <p:nvPr/>
        </p:nvSpPr>
        <p:spPr>
          <a:xfrm>
            <a:off x="3495600" y="2714625"/>
            <a:ext cx="21528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“Lorem Ipsum is simply dummy text of the printing and typesetting industry.”</a:t>
            </a:r>
          </a:p>
        </p:txBody>
      </p:sp>
      <p:sp>
        <p:nvSpPr>
          <p:cNvPr id="867" name="Google Shape;867;p42"/>
          <p:cNvSpPr txBox="1"/>
          <p:nvPr/>
        </p:nvSpPr>
        <p:spPr>
          <a:xfrm>
            <a:off x="6279788" y="3525225"/>
            <a:ext cx="2152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par Prénom</a:t>
            </a:r>
            <a:endParaRPr sz="1800" b="1" dirty="0">
              <a:solidFill>
                <a:srgbClr val="FFFFFF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868" name="Google Shape;868;p42"/>
          <p:cNvSpPr txBox="1"/>
          <p:nvPr/>
        </p:nvSpPr>
        <p:spPr>
          <a:xfrm>
            <a:off x="6279800" y="2714625"/>
            <a:ext cx="2152800" cy="7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“Lorem Ipsum is simply dummy text of the printing and typesetting industry.”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6EE33659-2861-63A6-1F6B-8DB39A2B72BC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7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41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Disposition 3 colonnes</a:t>
            </a:r>
            <a:endParaRPr dirty="0">
              <a:solidFill>
                <a:schemeClr val="lt2"/>
              </a:solidFill>
              <a:latin typeface="Ubuntu" panose="020B0504030602030204" pitchFamily="34" charset="0"/>
            </a:endParaRPr>
          </a:p>
        </p:txBody>
      </p:sp>
      <p:sp>
        <p:nvSpPr>
          <p:cNvPr id="807" name="Google Shape;807;p41"/>
          <p:cNvSpPr txBox="1">
            <a:spLocks noGrp="1"/>
          </p:cNvSpPr>
          <p:nvPr>
            <p:ph type="subTitle" idx="1"/>
          </p:nvPr>
        </p:nvSpPr>
        <p:spPr>
          <a:xfrm>
            <a:off x="711475" y="1952350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01</a:t>
            </a:r>
          </a:p>
        </p:txBody>
      </p:sp>
      <p:sp>
        <p:nvSpPr>
          <p:cNvPr id="808" name="Google Shape;808;p41"/>
          <p:cNvSpPr txBox="1">
            <a:spLocks noGrp="1"/>
          </p:cNvSpPr>
          <p:nvPr>
            <p:ph type="subTitle" idx="2"/>
          </p:nvPr>
        </p:nvSpPr>
        <p:spPr>
          <a:xfrm>
            <a:off x="711475" y="2252050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809" name="Google Shape;809;p41"/>
          <p:cNvSpPr txBox="1">
            <a:spLocks noGrp="1"/>
          </p:cNvSpPr>
          <p:nvPr>
            <p:ph type="subTitle" idx="3"/>
          </p:nvPr>
        </p:nvSpPr>
        <p:spPr>
          <a:xfrm>
            <a:off x="3480275" y="1952350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02</a:t>
            </a:r>
          </a:p>
        </p:txBody>
      </p:sp>
      <p:sp>
        <p:nvSpPr>
          <p:cNvPr id="810" name="Google Shape;810;p41"/>
          <p:cNvSpPr txBox="1">
            <a:spLocks noGrp="1"/>
          </p:cNvSpPr>
          <p:nvPr>
            <p:ph type="subTitle" idx="4"/>
          </p:nvPr>
        </p:nvSpPr>
        <p:spPr>
          <a:xfrm>
            <a:off x="3480275" y="2252050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811" name="Google Shape;811;p41"/>
          <p:cNvSpPr txBox="1">
            <a:spLocks noGrp="1"/>
          </p:cNvSpPr>
          <p:nvPr>
            <p:ph type="subTitle" idx="5"/>
          </p:nvPr>
        </p:nvSpPr>
        <p:spPr>
          <a:xfrm>
            <a:off x="6249075" y="1952350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03</a:t>
            </a:r>
          </a:p>
        </p:txBody>
      </p:sp>
      <p:sp>
        <p:nvSpPr>
          <p:cNvPr id="812" name="Google Shape;812;p41"/>
          <p:cNvSpPr txBox="1">
            <a:spLocks noGrp="1"/>
          </p:cNvSpPr>
          <p:nvPr>
            <p:ph type="subTitle" idx="6"/>
          </p:nvPr>
        </p:nvSpPr>
        <p:spPr>
          <a:xfrm>
            <a:off x="6249075" y="2252050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813" name="Google Shape;813;p41"/>
          <p:cNvSpPr txBox="1">
            <a:spLocks noGrp="1"/>
          </p:cNvSpPr>
          <p:nvPr>
            <p:ph type="subTitle" idx="7"/>
          </p:nvPr>
        </p:nvSpPr>
        <p:spPr>
          <a:xfrm>
            <a:off x="711500" y="3699925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04</a:t>
            </a:r>
          </a:p>
        </p:txBody>
      </p:sp>
      <p:sp>
        <p:nvSpPr>
          <p:cNvPr id="814" name="Google Shape;814;p41"/>
          <p:cNvSpPr txBox="1">
            <a:spLocks noGrp="1"/>
          </p:cNvSpPr>
          <p:nvPr>
            <p:ph type="subTitle" idx="8"/>
          </p:nvPr>
        </p:nvSpPr>
        <p:spPr>
          <a:xfrm>
            <a:off x="711500" y="3999625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815" name="Google Shape;815;p41"/>
          <p:cNvSpPr txBox="1">
            <a:spLocks noGrp="1"/>
          </p:cNvSpPr>
          <p:nvPr>
            <p:ph type="subTitle" idx="9"/>
          </p:nvPr>
        </p:nvSpPr>
        <p:spPr>
          <a:xfrm>
            <a:off x="3480250" y="3699925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05</a:t>
            </a:r>
          </a:p>
        </p:txBody>
      </p:sp>
      <p:sp>
        <p:nvSpPr>
          <p:cNvPr id="816" name="Google Shape;816;p41"/>
          <p:cNvSpPr txBox="1">
            <a:spLocks noGrp="1"/>
          </p:cNvSpPr>
          <p:nvPr>
            <p:ph type="subTitle" idx="13"/>
          </p:nvPr>
        </p:nvSpPr>
        <p:spPr>
          <a:xfrm>
            <a:off x="3480300" y="3999625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817" name="Google Shape;817;p41"/>
          <p:cNvSpPr txBox="1">
            <a:spLocks noGrp="1"/>
          </p:cNvSpPr>
          <p:nvPr>
            <p:ph type="subTitle" idx="14"/>
          </p:nvPr>
        </p:nvSpPr>
        <p:spPr>
          <a:xfrm>
            <a:off x="6249050" y="3699925"/>
            <a:ext cx="21834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06</a:t>
            </a:r>
          </a:p>
        </p:txBody>
      </p:sp>
      <p:sp>
        <p:nvSpPr>
          <p:cNvPr id="818" name="Google Shape;818;p41"/>
          <p:cNvSpPr txBox="1">
            <a:spLocks noGrp="1"/>
          </p:cNvSpPr>
          <p:nvPr>
            <p:ph type="subTitle" idx="15"/>
          </p:nvPr>
        </p:nvSpPr>
        <p:spPr>
          <a:xfrm>
            <a:off x="6249100" y="3999625"/>
            <a:ext cx="21834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832" name="Google Shape;832;p41"/>
          <p:cNvSpPr/>
          <p:nvPr/>
        </p:nvSpPr>
        <p:spPr>
          <a:xfrm>
            <a:off x="4342875" y="3110295"/>
            <a:ext cx="458244" cy="419055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3" name="Google Shape;833;p41"/>
          <p:cNvGrpSpPr/>
          <p:nvPr/>
        </p:nvGrpSpPr>
        <p:grpSpPr>
          <a:xfrm>
            <a:off x="7111667" y="3089483"/>
            <a:ext cx="458263" cy="460679"/>
            <a:chOff x="6069423" y="2891892"/>
            <a:chExt cx="362321" cy="364231"/>
          </a:xfrm>
          <a:solidFill>
            <a:srgbClr val="6DC5BE"/>
          </a:solidFill>
        </p:grpSpPr>
        <p:sp>
          <p:nvSpPr>
            <p:cNvPr id="834" name="Google Shape;834;p41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11914;p73">
            <a:extLst>
              <a:ext uri="{FF2B5EF4-FFF2-40B4-BE49-F238E27FC236}">
                <a16:creationId xmlns:a16="http://schemas.microsoft.com/office/drawing/2014/main" id="{369354AD-4EE3-B330-9007-C8A728CBE4BE}"/>
              </a:ext>
            </a:extLst>
          </p:cNvPr>
          <p:cNvGrpSpPr/>
          <p:nvPr/>
        </p:nvGrpSpPr>
        <p:grpSpPr>
          <a:xfrm>
            <a:off x="4436369" y="1373527"/>
            <a:ext cx="271213" cy="383088"/>
            <a:chOff x="1333682" y="3344330"/>
            <a:chExt cx="271213" cy="383088"/>
          </a:xfrm>
          <a:solidFill>
            <a:srgbClr val="6DC5BE"/>
          </a:solidFill>
        </p:grpSpPr>
        <p:sp>
          <p:nvSpPr>
            <p:cNvPr id="29" name="Google Shape;11915;p73">
              <a:extLst>
                <a:ext uri="{FF2B5EF4-FFF2-40B4-BE49-F238E27FC236}">
                  <a16:creationId xmlns:a16="http://schemas.microsoft.com/office/drawing/2014/main" id="{442BAE83-E9A5-2CBB-B7A6-051D804A9DC6}"/>
                </a:ext>
              </a:extLst>
            </p:cNvPr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916;p73">
              <a:extLst>
                <a:ext uri="{FF2B5EF4-FFF2-40B4-BE49-F238E27FC236}">
                  <a16:creationId xmlns:a16="http://schemas.microsoft.com/office/drawing/2014/main" id="{08115A7A-8EA0-B762-0AB8-A6BCE3144D59}"/>
                </a:ext>
              </a:extLst>
            </p:cNvPr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917;p73">
              <a:extLst>
                <a:ext uri="{FF2B5EF4-FFF2-40B4-BE49-F238E27FC236}">
                  <a16:creationId xmlns:a16="http://schemas.microsoft.com/office/drawing/2014/main" id="{C7356EF4-BCF8-9436-76F7-8CBD79A979DF}"/>
                </a:ext>
              </a:extLst>
            </p:cNvPr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918;p73">
              <a:extLst>
                <a:ext uri="{FF2B5EF4-FFF2-40B4-BE49-F238E27FC236}">
                  <a16:creationId xmlns:a16="http://schemas.microsoft.com/office/drawing/2014/main" id="{687BFE02-BA9F-B34A-3066-612EE8C5C42E}"/>
                </a:ext>
              </a:extLst>
            </p:cNvPr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919;p73">
              <a:extLst>
                <a:ext uri="{FF2B5EF4-FFF2-40B4-BE49-F238E27FC236}">
                  <a16:creationId xmlns:a16="http://schemas.microsoft.com/office/drawing/2014/main" id="{F6D0D0E6-C6C9-56D4-E7D2-5E0236B2A797}"/>
                </a:ext>
              </a:extLst>
            </p:cNvPr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920;p73">
              <a:extLst>
                <a:ext uri="{FF2B5EF4-FFF2-40B4-BE49-F238E27FC236}">
                  <a16:creationId xmlns:a16="http://schemas.microsoft.com/office/drawing/2014/main" id="{5180459A-FBE6-E6F6-9E2F-5CEAA97C118E}"/>
                </a:ext>
              </a:extLst>
            </p:cNvPr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921;p73">
              <a:extLst>
                <a:ext uri="{FF2B5EF4-FFF2-40B4-BE49-F238E27FC236}">
                  <a16:creationId xmlns:a16="http://schemas.microsoft.com/office/drawing/2014/main" id="{16CA19F1-8A7D-26A2-C09B-42D2CF86741F}"/>
                </a:ext>
              </a:extLst>
            </p:cNvPr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922;p73">
              <a:extLst>
                <a:ext uri="{FF2B5EF4-FFF2-40B4-BE49-F238E27FC236}">
                  <a16:creationId xmlns:a16="http://schemas.microsoft.com/office/drawing/2014/main" id="{3CFF733B-AEE8-25D5-5A64-14DFA4BBC95E}"/>
                </a:ext>
              </a:extLst>
            </p:cNvPr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923;p73">
              <a:extLst>
                <a:ext uri="{FF2B5EF4-FFF2-40B4-BE49-F238E27FC236}">
                  <a16:creationId xmlns:a16="http://schemas.microsoft.com/office/drawing/2014/main" id="{180EFF6A-DA8F-843C-757B-F0B0ECFCC42A}"/>
                </a:ext>
              </a:extLst>
            </p:cNvPr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924;p73">
              <a:extLst>
                <a:ext uri="{FF2B5EF4-FFF2-40B4-BE49-F238E27FC236}">
                  <a16:creationId xmlns:a16="http://schemas.microsoft.com/office/drawing/2014/main" id="{8D159B7B-38C7-061B-83F1-96C92DFBAE0F}"/>
                </a:ext>
              </a:extLst>
            </p:cNvPr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925;p73">
              <a:extLst>
                <a:ext uri="{FF2B5EF4-FFF2-40B4-BE49-F238E27FC236}">
                  <a16:creationId xmlns:a16="http://schemas.microsoft.com/office/drawing/2014/main" id="{FEB73AD3-7C4C-341C-4F2C-A1265F9CB353}"/>
                </a:ext>
              </a:extLst>
            </p:cNvPr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12043;p73">
            <a:extLst>
              <a:ext uri="{FF2B5EF4-FFF2-40B4-BE49-F238E27FC236}">
                <a16:creationId xmlns:a16="http://schemas.microsoft.com/office/drawing/2014/main" id="{D5EE75E1-1B87-35A4-1396-618C69373A31}"/>
              </a:ext>
            </a:extLst>
          </p:cNvPr>
          <p:cNvGrpSpPr/>
          <p:nvPr/>
        </p:nvGrpSpPr>
        <p:grpSpPr>
          <a:xfrm>
            <a:off x="1643104" y="1368781"/>
            <a:ext cx="320143" cy="392581"/>
            <a:chOff x="3086313" y="2877049"/>
            <a:chExt cx="320143" cy="392581"/>
          </a:xfrm>
          <a:solidFill>
            <a:srgbClr val="6DC5BE"/>
          </a:solidFill>
        </p:grpSpPr>
        <p:sp>
          <p:nvSpPr>
            <p:cNvPr id="41" name="Google Shape;12044;p73">
              <a:extLst>
                <a:ext uri="{FF2B5EF4-FFF2-40B4-BE49-F238E27FC236}">
                  <a16:creationId xmlns:a16="http://schemas.microsoft.com/office/drawing/2014/main" id="{7AA21011-60AB-8898-E5B3-BD3BF1E9093B}"/>
                </a:ext>
              </a:extLst>
            </p:cNvPr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45;p73">
              <a:extLst>
                <a:ext uri="{FF2B5EF4-FFF2-40B4-BE49-F238E27FC236}">
                  <a16:creationId xmlns:a16="http://schemas.microsoft.com/office/drawing/2014/main" id="{DE81365B-E72B-C0A1-9D3B-993947FC1F10}"/>
                </a:ext>
              </a:extLst>
            </p:cNvPr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046;p73">
              <a:extLst>
                <a:ext uri="{FF2B5EF4-FFF2-40B4-BE49-F238E27FC236}">
                  <a16:creationId xmlns:a16="http://schemas.microsoft.com/office/drawing/2014/main" id="{F77DE19C-FA20-9B37-7953-40D8233A33A3}"/>
                </a:ext>
              </a:extLst>
            </p:cNvPr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047;p73">
              <a:extLst>
                <a:ext uri="{FF2B5EF4-FFF2-40B4-BE49-F238E27FC236}">
                  <a16:creationId xmlns:a16="http://schemas.microsoft.com/office/drawing/2014/main" id="{37202DFF-1992-D787-5E72-54F4B40E2FD6}"/>
                </a:ext>
              </a:extLst>
            </p:cNvPr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048;p73">
              <a:extLst>
                <a:ext uri="{FF2B5EF4-FFF2-40B4-BE49-F238E27FC236}">
                  <a16:creationId xmlns:a16="http://schemas.microsoft.com/office/drawing/2014/main" id="{3C2C32DB-7185-0EB7-9A84-F3B431A59BD9}"/>
                </a:ext>
              </a:extLst>
            </p:cNvPr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049;p73">
              <a:extLst>
                <a:ext uri="{FF2B5EF4-FFF2-40B4-BE49-F238E27FC236}">
                  <a16:creationId xmlns:a16="http://schemas.microsoft.com/office/drawing/2014/main" id="{96DEF25C-FB3A-246B-F6E8-D9B148FFC9E0}"/>
                </a:ext>
              </a:extLst>
            </p:cNvPr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050;p73">
              <a:extLst>
                <a:ext uri="{FF2B5EF4-FFF2-40B4-BE49-F238E27FC236}">
                  <a16:creationId xmlns:a16="http://schemas.microsoft.com/office/drawing/2014/main" id="{83CA39A2-0223-DB45-F25D-A3B6635291FB}"/>
                </a:ext>
              </a:extLst>
            </p:cNvPr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51;p73">
              <a:extLst>
                <a:ext uri="{FF2B5EF4-FFF2-40B4-BE49-F238E27FC236}">
                  <a16:creationId xmlns:a16="http://schemas.microsoft.com/office/drawing/2014/main" id="{A8CD0DB6-11EF-764A-414A-823D622300C9}"/>
                </a:ext>
              </a:extLst>
            </p:cNvPr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052;p73">
              <a:extLst>
                <a:ext uri="{FF2B5EF4-FFF2-40B4-BE49-F238E27FC236}">
                  <a16:creationId xmlns:a16="http://schemas.microsoft.com/office/drawing/2014/main" id="{BFD16AF3-E95F-1320-6D36-FB1C3EE963D9}"/>
                </a:ext>
              </a:extLst>
            </p:cNvPr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053;p73">
              <a:extLst>
                <a:ext uri="{FF2B5EF4-FFF2-40B4-BE49-F238E27FC236}">
                  <a16:creationId xmlns:a16="http://schemas.microsoft.com/office/drawing/2014/main" id="{D4F5879F-BB4A-DFEE-B013-E40615927C7F}"/>
                </a:ext>
              </a:extLst>
            </p:cNvPr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054;p73">
              <a:extLst>
                <a:ext uri="{FF2B5EF4-FFF2-40B4-BE49-F238E27FC236}">
                  <a16:creationId xmlns:a16="http://schemas.microsoft.com/office/drawing/2014/main" id="{EDCFC252-28BD-8993-8820-85EDC9880E24}"/>
                </a:ext>
              </a:extLst>
            </p:cNvPr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055;p73">
              <a:extLst>
                <a:ext uri="{FF2B5EF4-FFF2-40B4-BE49-F238E27FC236}">
                  <a16:creationId xmlns:a16="http://schemas.microsoft.com/office/drawing/2014/main" id="{6FEC9995-2044-6536-C6F6-F20F4B865A39}"/>
                </a:ext>
              </a:extLst>
            </p:cNvPr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12077;p73">
            <a:extLst>
              <a:ext uri="{FF2B5EF4-FFF2-40B4-BE49-F238E27FC236}">
                <a16:creationId xmlns:a16="http://schemas.microsoft.com/office/drawing/2014/main" id="{2EE7E1FE-AAA8-258B-5E99-F923F5DB8880}"/>
              </a:ext>
            </a:extLst>
          </p:cNvPr>
          <p:cNvSpPr/>
          <p:nvPr/>
        </p:nvSpPr>
        <p:spPr>
          <a:xfrm>
            <a:off x="7157959" y="1383291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699;p37">
            <a:extLst>
              <a:ext uri="{FF2B5EF4-FFF2-40B4-BE49-F238E27FC236}">
                <a16:creationId xmlns:a16="http://schemas.microsoft.com/office/drawing/2014/main" id="{64D8473D-A445-07C2-8036-2635501D24B6}"/>
              </a:ext>
            </a:extLst>
          </p:cNvPr>
          <p:cNvSpPr/>
          <p:nvPr/>
        </p:nvSpPr>
        <p:spPr>
          <a:xfrm>
            <a:off x="1612596" y="316358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578BDFE2-95DF-58C8-42AE-CFFE01C0F549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43"/>
          <p:cNvSpPr txBox="1">
            <a:spLocks noGrp="1"/>
          </p:cNvSpPr>
          <p:nvPr>
            <p:ph type="body" idx="1"/>
          </p:nvPr>
        </p:nvSpPr>
        <p:spPr>
          <a:xfrm>
            <a:off x="711400" y="1384050"/>
            <a:ext cx="7721100" cy="237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/>
              <a:t>Lorem Ipsum is simply dummy text of the printing and typesetting industry.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>
                <a:solidFill>
                  <a:schemeClr val="accent1"/>
                </a:solidFill>
              </a:rPr>
              <a:t>Lorem Ipsum is simply dummy text of the printing and typesetting industry.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>
                <a:solidFill>
                  <a:schemeClr val="accent1"/>
                </a:solidFill>
              </a:rPr>
              <a:t>Lorem Ipsum is simply dummy text of the printing and typesetting industry.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>
                <a:solidFill>
                  <a:schemeClr val="accent1"/>
                </a:solidFill>
              </a:rPr>
              <a:t>Lorem Ipsum is simply dummy text of the printing and typesetting industry.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>
                <a:solidFill>
                  <a:schemeClr val="accent1"/>
                </a:solidFill>
              </a:rPr>
              <a:t>Lorem Ipsum is simply dummy text of the printing and typesetting industry.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>
                <a:solidFill>
                  <a:schemeClr val="accent1"/>
                </a:solidFill>
              </a:rPr>
              <a:t>Lorem Ipsum is simply dummy text of the printing and typesetting industry.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US" dirty="0">
                <a:solidFill>
                  <a:schemeClr val="accent1"/>
                </a:solidFill>
              </a:rPr>
              <a:t>Lorem Ipsum is simply dummy text of the printing and typesetting industry.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</a:pPr>
            <a:r>
              <a:rPr lang="en-US" dirty="0">
                <a:solidFill>
                  <a:schemeClr val="accent1"/>
                </a:solidFill>
              </a:rPr>
              <a:t>Lorem Ipsum is simply dummy text of the printing and typesetting industry. </a:t>
            </a:r>
            <a:endParaRPr dirty="0"/>
          </a:p>
        </p:txBody>
      </p:sp>
      <p:sp>
        <p:nvSpPr>
          <p:cNvPr id="874" name="Google Shape;874;p43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Liste à puces</a:t>
            </a:r>
            <a:endParaRPr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75DF0C9D-FA87-1F0A-6E2A-2844BDFA0224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6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Liste 3 points + illustration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642" name="Google Shape;642;p36"/>
          <p:cNvSpPr txBox="1">
            <a:spLocks noGrp="1"/>
          </p:cNvSpPr>
          <p:nvPr>
            <p:ph type="subTitle" idx="1"/>
          </p:nvPr>
        </p:nvSpPr>
        <p:spPr>
          <a:xfrm>
            <a:off x="711500" y="1380075"/>
            <a:ext cx="2114400" cy="37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Item 01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643" name="Google Shape;643;p36"/>
          <p:cNvSpPr txBox="1">
            <a:spLocks noGrp="1"/>
          </p:cNvSpPr>
          <p:nvPr>
            <p:ph type="subTitle" idx="2"/>
          </p:nvPr>
        </p:nvSpPr>
        <p:spPr>
          <a:xfrm>
            <a:off x="711500" y="1679775"/>
            <a:ext cx="2114400" cy="60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644" name="Google Shape;644;p36"/>
          <p:cNvSpPr txBox="1">
            <a:spLocks noGrp="1"/>
          </p:cNvSpPr>
          <p:nvPr>
            <p:ph type="subTitle" idx="3"/>
          </p:nvPr>
        </p:nvSpPr>
        <p:spPr>
          <a:xfrm>
            <a:off x="711500" y="2540008"/>
            <a:ext cx="2114400" cy="37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dirty="0">
                <a:latin typeface="Ubuntu" panose="020B0504030602030204" pitchFamily="34" charset="0"/>
              </a:rPr>
              <a:t>Item 02</a:t>
            </a:r>
          </a:p>
        </p:txBody>
      </p:sp>
      <p:sp>
        <p:nvSpPr>
          <p:cNvPr id="645" name="Google Shape;645;p36"/>
          <p:cNvSpPr txBox="1">
            <a:spLocks noGrp="1"/>
          </p:cNvSpPr>
          <p:nvPr>
            <p:ph type="subTitle" idx="4"/>
          </p:nvPr>
        </p:nvSpPr>
        <p:spPr>
          <a:xfrm>
            <a:off x="711500" y="2839706"/>
            <a:ext cx="2114400" cy="60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646" name="Google Shape;646;p36"/>
          <p:cNvSpPr txBox="1">
            <a:spLocks noGrp="1"/>
          </p:cNvSpPr>
          <p:nvPr>
            <p:ph type="subTitle" idx="5"/>
          </p:nvPr>
        </p:nvSpPr>
        <p:spPr>
          <a:xfrm>
            <a:off x="711500" y="3699927"/>
            <a:ext cx="2114400" cy="37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dirty="0">
                <a:latin typeface="Ubuntu" panose="020B0504030602030204" pitchFamily="34" charset="0"/>
              </a:rPr>
              <a:t>Item 03</a:t>
            </a:r>
          </a:p>
        </p:txBody>
      </p:sp>
      <p:sp>
        <p:nvSpPr>
          <p:cNvPr id="647" name="Google Shape;647;p36"/>
          <p:cNvSpPr txBox="1">
            <a:spLocks noGrp="1"/>
          </p:cNvSpPr>
          <p:nvPr>
            <p:ph type="subTitle" idx="6"/>
          </p:nvPr>
        </p:nvSpPr>
        <p:spPr>
          <a:xfrm>
            <a:off x="711500" y="3999625"/>
            <a:ext cx="2114400" cy="60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648" name="Google Shape;648;p36"/>
          <p:cNvSpPr/>
          <p:nvPr/>
        </p:nvSpPr>
        <p:spPr>
          <a:xfrm>
            <a:off x="3308933" y="1595474"/>
            <a:ext cx="627600" cy="6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accent1"/>
              </a:solidFill>
              <a:latin typeface="Kelly Slab"/>
              <a:ea typeface="Kelly Slab"/>
              <a:cs typeface="Kelly Slab"/>
              <a:sym typeface="Kelly Slab"/>
            </a:endParaRPr>
          </a:p>
        </p:txBody>
      </p:sp>
      <p:sp>
        <p:nvSpPr>
          <p:cNvPr id="649" name="Google Shape;649;p36"/>
          <p:cNvSpPr/>
          <p:nvPr/>
        </p:nvSpPr>
        <p:spPr>
          <a:xfrm>
            <a:off x="3461337" y="1443066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50" name="Google Shape;650;p36"/>
          <p:cNvSpPr/>
          <p:nvPr/>
        </p:nvSpPr>
        <p:spPr>
          <a:xfrm>
            <a:off x="3308933" y="2755399"/>
            <a:ext cx="627600" cy="6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accent1"/>
              </a:solidFill>
              <a:latin typeface="Kelly Slab"/>
              <a:ea typeface="Kelly Slab"/>
              <a:cs typeface="Kelly Slab"/>
              <a:sym typeface="Kelly Slab"/>
            </a:endParaRPr>
          </a:p>
        </p:txBody>
      </p:sp>
      <p:sp>
        <p:nvSpPr>
          <p:cNvPr id="651" name="Google Shape;651;p36"/>
          <p:cNvSpPr/>
          <p:nvPr/>
        </p:nvSpPr>
        <p:spPr>
          <a:xfrm>
            <a:off x="3461337" y="2602991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52" name="Google Shape;652;p36"/>
          <p:cNvSpPr/>
          <p:nvPr/>
        </p:nvSpPr>
        <p:spPr>
          <a:xfrm>
            <a:off x="3308933" y="3915336"/>
            <a:ext cx="627600" cy="6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accent1"/>
              </a:solidFill>
              <a:latin typeface="Kelly Slab"/>
              <a:ea typeface="Kelly Slab"/>
              <a:cs typeface="Kelly Slab"/>
              <a:sym typeface="Kelly Slab"/>
            </a:endParaRPr>
          </a:p>
        </p:txBody>
      </p:sp>
      <p:sp>
        <p:nvSpPr>
          <p:cNvPr id="653" name="Google Shape;653;p36"/>
          <p:cNvSpPr/>
          <p:nvPr/>
        </p:nvSpPr>
        <p:spPr>
          <a:xfrm>
            <a:off x="3461337" y="3762928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654" name="Google Shape;654;p36"/>
          <p:cNvGrpSpPr/>
          <p:nvPr/>
        </p:nvGrpSpPr>
        <p:grpSpPr>
          <a:xfrm>
            <a:off x="3554818" y="3858845"/>
            <a:ext cx="440636" cy="435751"/>
            <a:chOff x="7528096" y="2450059"/>
            <a:chExt cx="327976" cy="324316"/>
          </a:xfrm>
        </p:grpSpPr>
        <p:sp>
          <p:nvSpPr>
            <p:cNvPr id="655" name="Google Shape;655;p36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6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6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" name="Google Shape;660;p36"/>
          <p:cNvGrpSpPr/>
          <p:nvPr/>
        </p:nvGrpSpPr>
        <p:grpSpPr>
          <a:xfrm>
            <a:off x="3571058" y="1552787"/>
            <a:ext cx="408158" cy="408158"/>
            <a:chOff x="1819576" y="1511679"/>
            <a:chExt cx="352103" cy="352103"/>
          </a:xfrm>
        </p:grpSpPr>
        <p:sp>
          <p:nvSpPr>
            <p:cNvPr id="661" name="Google Shape;661;p36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6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" name="Google Shape;665;p36"/>
          <p:cNvGrpSpPr/>
          <p:nvPr/>
        </p:nvGrpSpPr>
        <p:grpSpPr>
          <a:xfrm>
            <a:off x="3594631" y="2739204"/>
            <a:ext cx="361013" cy="355173"/>
            <a:chOff x="4210933" y="2926777"/>
            <a:chExt cx="280072" cy="275520"/>
          </a:xfrm>
        </p:grpSpPr>
        <p:sp>
          <p:nvSpPr>
            <p:cNvPr id="666" name="Google Shape;666;p36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6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6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6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9" name="Google Shape;679;p36"/>
          <p:cNvPicPr preferRelativeResize="0"/>
          <p:nvPr/>
        </p:nvPicPr>
        <p:blipFill>
          <a:blip r:embed="rId4"/>
          <a:srcRect l="5750" r="5750"/>
          <a:stretch/>
        </p:blipFill>
        <p:spPr>
          <a:xfrm>
            <a:off x="4571950" y="1443075"/>
            <a:ext cx="4572051" cy="30997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3BE0CB76-9DEA-1DDD-770F-D19BD1B5DC37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5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44"/>
          <p:cNvSpPr/>
          <p:nvPr/>
        </p:nvSpPr>
        <p:spPr>
          <a:xfrm>
            <a:off x="3858275" y="3738517"/>
            <a:ext cx="4572000" cy="606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44"/>
          <p:cNvSpPr/>
          <p:nvPr/>
        </p:nvSpPr>
        <p:spPr>
          <a:xfrm>
            <a:off x="3858275" y="2766602"/>
            <a:ext cx="4572000" cy="606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44"/>
          <p:cNvSpPr/>
          <p:nvPr/>
        </p:nvSpPr>
        <p:spPr>
          <a:xfrm>
            <a:off x="3858275" y="1804483"/>
            <a:ext cx="4572000" cy="606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44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Liste 3 points + illustration</a:t>
            </a:r>
            <a:endParaRPr dirty="0"/>
          </a:p>
        </p:txBody>
      </p:sp>
      <p:pic>
        <p:nvPicPr>
          <p:cNvPr id="883" name="Google Shape;883;p44"/>
          <p:cNvPicPr preferRelativeResize="0"/>
          <p:nvPr/>
        </p:nvPicPr>
        <p:blipFill>
          <a:blip r:embed="rId4"/>
          <a:srcRect l="932" r="932"/>
          <a:stretch/>
        </p:blipFill>
        <p:spPr>
          <a:xfrm>
            <a:off x="0" y="1440550"/>
            <a:ext cx="4572000" cy="3104700"/>
          </a:xfrm>
          <a:prstGeom prst="rect">
            <a:avLst/>
          </a:prstGeom>
          <a:noFill/>
          <a:ln>
            <a:noFill/>
          </a:ln>
        </p:spPr>
      </p:pic>
      <p:sp>
        <p:nvSpPr>
          <p:cNvPr id="885" name="Google Shape;885;p44"/>
          <p:cNvSpPr txBox="1"/>
          <p:nvPr/>
        </p:nvSpPr>
        <p:spPr>
          <a:xfrm>
            <a:off x="4572000" y="1919533"/>
            <a:ext cx="16149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Item 01</a:t>
            </a:r>
            <a:endParaRPr sz="1800" b="1" dirty="0">
              <a:solidFill>
                <a:srgbClr val="FFFFFF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886" name="Google Shape;886;p44"/>
          <p:cNvSpPr txBox="1"/>
          <p:nvPr/>
        </p:nvSpPr>
        <p:spPr>
          <a:xfrm>
            <a:off x="6318100" y="1804483"/>
            <a:ext cx="21144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text. </a:t>
            </a:r>
            <a:endParaRPr dirty="0">
              <a:solidFill>
                <a:srgbClr val="FFFFFF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87" name="Google Shape;887;p44"/>
          <p:cNvSpPr txBox="1"/>
          <p:nvPr/>
        </p:nvSpPr>
        <p:spPr>
          <a:xfrm>
            <a:off x="4572000" y="2881652"/>
            <a:ext cx="16149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Item 02</a:t>
            </a:r>
          </a:p>
        </p:txBody>
      </p:sp>
      <p:sp>
        <p:nvSpPr>
          <p:cNvPr id="888" name="Google Shape;888;p44"/>
          <p:cNvSpPr txBox="1"/>
          <p:nvPr/>
        </p:nvSpPr>
        <p:spPr>
          <a:xfrm>
            <a:off x="6318100" y="2766602"/>
            <a:ext cx="21144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text. </a:t>
            </a:r>
          </a:p>
        </p:txBody>
      </p:sp>
      <p:sp>
        <p:nvSpPr>
          <p:cNvPr id="889" name="Google Shape;889;p44"/>
          <p:cNvSpPr txBox="1"/>
          <p:nvPr/>
        </p:nvSpPr>
        <p:spPr>
          <a:xfrm>
            <a:off x="4572000" y="3853567"/>
            <a:ext cx="16149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Item 03</a:t>
            </a:r>
          </a:p>
        </p:txBody>
      </p:sp>
      <p:sp>
        <p:nvSpPr>
          <p:cNvPr id="890" name="Google Shape;890;p44"/>
          <p:cNvSpPr txBox="1"/>
          <p:nvPr/>
        </p:nvSpPr>
        <p:spPr>
          <a:xfrm>
            <a:off x="6318100" y="3738517"/>
            <a:ext cx="21144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text. </a:t>
            </a:r>
          </a:p>
        </p:txBody>
      </p:sp>
      <p:sp>
        <p:nvSpPr>
          <p:cNvPr id="891" name="Google Shape;891;p44"/>
          <p:cNvSpPr/>
          <p:nvPr/>
        </p:nvSpPr>
        <p:spPr>
          <a:xfrm>
            <a:off x="4106362" y="1641283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92" name="Google Shape;892;p44"/>
          <p:cNvSpPr/>
          <p:nvPr/>
        </p:nvSpPr>
        <p:spPr>
          <a:xfrm>
            <a:off x="4106362" y="2608308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93" name="Google Shape;893;p44"/>
          <p:cNvSpPr/>
          <p:nvPr/>
        </p:nvSpPr>
        <p:spPr>
          <a:xfrm>
            <a:off x="4106362" y="3575333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" name="Google Shape;14966;p78">
            <a:extLst>
              <a:ext uri="{FF2B5EF4-FFF2-40B4-BE49-F238E27FC236}">
                <a16:creationId xmlns:a16="http://schemas.microsoft.com/office/drawing/2014/main" id="{51DA68D9-B21C-62A7-822F-058B14A19780}"/>
              </a:ext>
            </a:extLst>
          </p:cNvPr>
          <p:cNvGrpSpPr/>
          <p:nvPr/>
        </p:nvGrpSpPr>
        <p:grpSpPr>
          <a:xfrm>
            <a:off x="4245012" y="2788770"/>
            <a:ext cx="350576" cy="280454"/>
            <a:chOff x="7500054" y="2934735"/>
            <a:chExt cx="350576" cy="280454"/>
          </a:xfrm>
          <a:solidFill>
            <a:schemeClr val="accent1"/>
          </a:solidFill>
        </p:grpSpPr>
        <p:sp>
          <p:nvSpPr>
            <p:cNvPr id="3" name="Google Shape;14967;p78">
              <a:extLst>
                <a:ext uri="{FF2B5EF4-FFF2-40B4-BE49-F238E27FC236}">
                  <a16:creationId xmlns:a16="http://schemas.microsoft.com/office/drawing/2014/main" id="{DE1F87E2-6702-0EEA-477F-7C5858E909D3}"/>
                </a:ext>
              </a:extLst>
            </p:cNvPr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4968;p78">
              <a:extLst>
                <a:ext uri="{FF2B5EF4-FFF2-40B4-BE49-F238E27FC236}">
                  <a16:creationId xmlns:a16="http://schemas.microsoft.com/office/drawing/2014/main" id="{231BDE8B-5B19-B6D0-0E0A-153C0E811005}"/>
                </a:ext>
              </a:extLst>
            </p:cNvPr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4969;p78">
              <a:extLst>
                <a:ext uri="{FF2B5EF4-FFF2-40B4-BE49-F238E27FC236}">
                  <a16:creationId xmlns:a16="http://schemas.microsoft.com/office/drawing/2014/main" id="{5B9B36BA-C021-7085-B564-953B17B24A9C}"/>
                </a:ext>
              </a:extLst>
            </p:cNvPr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4970;p78">
              <a:extLst>
                <a:ext uri="{FF2B5EF4-FFF2-40B4-BE49-F238E27FC236}">
                  <a16:creationId xmlns:a16="http://schemas.microsoft.com/office/drawing/2014/main" id="{ED1131A9-26B5-7C5D-83E8-829561D7301C}"/>
                </a:ext>
              </a:extLst>
            </p:cNvPr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971;p78">
              <a:extLst>
                <a:ext uri="{FF2B5EF4-FFF2-40B4-BE49-F238E27FC236}">
                  <a16:creationId xmlns:a16="http://schemas.microsoft.com/office/drawing/2014/main" id="{2F825AA8-75BC-F162-6EFC-D315503427C8}"/>
                </a:ext>
              </a:extLst>
            </p:cNvPr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972;p78">
              <a:extLst>
                <a:ext uri="{FF2B5EF4-FFF2-40B4-BE49-F238E27FC236}">
                  <a16:creationId xmlns:a16="http://schemas.microsoft.com/office/drawing/2014/main" id="{32B509B6-86FB-51AD-DF34-000D52141111}"/>
                </a:ext>
              </a:extLst>
            </p:cNvPr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973;p78">
              <a:extLst>
                <a:ext uri="{FF2B5EF4-FFF2-40B4-BE49-F238E27FC236}">
                  <a16:creationId xmlns:a16="http://schemas.microsoft.com/office/drawing/2014/main" id="{2FF196C9-8803-5C08-2607-F5E684756F67}"/>
                </a:ext>
              </a:extLst>
            </p:cNvPr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974;p78">
              <a:extLst>
                <a:ext uri="{FF2B5EF4-FFF2-40B4-BE49-F238E27FC236}">
                  <a16:creationId xmlns:a16="http://schemas.microsoft.com/office/drawing/2014/main" id="{8C791316-90FC-FD36-4A95-053EFA13D7B6}"/>
                </a:ext>
              </a:extLst>
            </p:cNvPr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5167;p78">
            <a:extLst>
              <a:ext uri="{FF2B5EF4-FFF2-40B4-BE49-F238E27FC236}">
                <a16:creationId xmlns:a16="http://schemas.microsoft.com/office/drawing/2014/main" id="{15EC114A-F1D0-996E-C9BF-6B52D2F57F9B}"/>
              </a:ext>
            </a:extLst>
          </p:cNvPr>
          <p:cNvGrpSpPr/>
          <p:nvPr/>
        </p:nvGrpSpPr>
        <p:grpSpPr>
          <a:xfrm>
            <a:off x="4191195" y="3758209"/>
            <a:ext cx="416649" cy="325597"/>
            <a:chOff x="5626763" y="2013829"/>
            <a:chExt cx="351722" cy="274788"/>
          </a:xfrm>
          <a:solidFill>
            <a:schemeClr val="accent1"/>
          </a:solidFill>
        </p:grpSpPr>
        <p:sp>
          <p:nvSpPr>
            <p:cNvPr id="12" name="Google Shape;15168;p78">
              <a:extLst>
                <a:ext uri="{FF2B5EF4-FFF2-40B4-BE49-F238E27FC236}">
                  <a16:creationId xmlns:a16="http://schemas.microsoft.com/office/drawing/2014/main" id="{20914FA3-8648-7F59-A8CA-C7B9BF0881A3}"/>
                </a:ext>
              </a:extLst>
            </p:cNvPr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5169;p78">
              <a:extLst>
                <a:ext uri="{FF2B5EF4-FFF2-40B4-BE49-F238E27FC236}">
                  <a16:creationId xmlns:a16="http://schemas.microsoft.com/office/drawing/2014/main" id="{FC8A3CE0-551B-FAD0-4768-D3DB4E599F27}"/>
                </a:ext>
              </a:extLst>
            </p:cNvPr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5170;p78">
              <a:extLst>
                <a:ext uri="{FF2B5EF4-FFF2-40B4-BE49-F238E27FC236}">
                  <a16:creationId xmlns:a16="http://schemas.microsoft.com/office/drawing/2014/main" id="{E3BC6E71-5294-7C9A-B437-BD27F15E22B6}"/>
                </a:ext>
              </a:extLst>
            </p:cNvPr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171;p78">
              <a:extLst>
                <a:ext uri="{FF2B5EF4-FFF2-40B4-BE49-F238E27FC236}">
                  <a16:creationId xmlns:a16="http://schemas.microsoft.com/office/drawing/2014/main" id="{3C3C6785-D68B-6753-2CE8-FFCB0E00040A}"/>
                </a:ext>
              </a:extLst>
            </p:cNvPr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5172;p78">
              <a:extLst>
                <a:ext uri="{FF2B5EF4-FFF2-40B4-BE49-F238E27FC236}">
                  <a16:creationId xmlns:a16="http://schemas.microsoft.com/office/drawing/2014/main" id="{5A52F42C-093B-BA56-35B5-77D328F234BA}"/>
                </a:ext>
              </a:extLst>
            </p:cNvPr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5173;p78">
              <a:extLst>
                <a:ext uri="{FF2B5EF4-FFF2-40B4-BE49-F238E27FC236}">
                  <a16:creationId xmlns:a16="http://schemas.microsoft.com/office/drawing/2014/main" id="{D0134F0A-834A-E9D9-CC26-27FC4683BA0C}"/>
                </a:ext>
              </a:extLst>
            </p:cNvPr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5174;p78">
              <a:extLst>
                <a:ext uri="{FF2B5EF4-FFF2-40B4-BE49-F238E27FC236}">
                  <a16:creationId xmlns:a16="http://schemas.microsoft.com/office/drawing/2014/main" id="{88E006BE-9586-1D95-14AF-D26566D9B10E}"/>
                </a:ext>
              </a:extLst>
            </p:cNvPr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5175;p78">
              <a:extLst>
                <a:ext uri="{FF2B5EF4-FFF2-40B4-BE49-F238E27FC236}">
                  <a16:creationId xmlns:a16="http://schemas.microsoft.com/office/drawing/2014/main" id="{005E5293-20A4-9BC4-972C-42B148B19135}"/>
                </a:ext>
              </a:extLst>
            </p:cNvPr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5176;p78">
              <a:extLst>
                <a:ext uri="{FF2B5EF4-FFF2-40B4-BE49-F238E27FC236}">
                  <a16:creationId xmlns:a16="http://schemas.microsoft.com/office/drawing/2014/main" id="{BBDB86A0-7DE6-387D-97D4-73D90B867A6D}"/>
                </a:ext>
              </a:extLst>
            </p:cNvPr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5177;p78">
              <a:extLst>
                <a:ext uri="{FF2B5EF4-FFF2-40B4-BE49-F238E27FC236}">
                  <a16:creationId xmlns:a16="http://schemas.microsoft.com/office/drawing/2014/main" id="{1AEA15CA-21CD-4F26-76D9-8A10FD57590D}"/>
                </a:ext>
              </a:extLst>
            </p:cNvPr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15189;p78">
            <a:extLst>
              <a:ext uri="{FF2B5EF4-FFF2-40B4-BE49-F238E27FC236}">
                <a16:creationId xmlns:a16="http://schemas.microsoft.com/office/drawing/2014/main" id="{8C4332BE-C871-C458-4C31-BC8C350CAA71}"/>
              </a:ext>
            </a:extLst>
          </p:cNvPr>
          <p:cNvSpPr/>
          <p:nvPr/>
        </p:nvSpPr>
        <p:spPr>
          <a:xfrm>
            <a:off x="4236192" y="1794675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F16B343C-042F-19DC-0ABB-33860AF6B91F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5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38"/>
          <p:cNvSpPr txBox="1">
            <a:spLocks noGrp="1"/>
          </p:cNvSpPr>
          <p:nvPr>
            <p:ph type="body" idx="1"/>
          </p:nvPr>
        </p:nvSpPr>
        <p:spPr>
          <a:xfrm>
            <a:off x="711400" y="2833650"/>
            <a:ext cx="4274400" cy="5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 pas hésiter à attirer l’attention du public par des mots clés.</a:t>
            </a:r>
            <a:endParaRPr dirty="0"/>
          </a:p>
        </p:txBody>
      </p:sp>
      <p:sp>
        <p:nvSpPr>
          <p:cNvPr id="764" name="Google Shape;764;p38"/>
          <p:cNvSpPr txBox="1">
            <a:spLocks noGrp="1"/>
          </p:cNvSpPr>
          <p:nvPr>
            <p:ph type="title"/>
          </p:nvPr>
        </p:nvSpPr>
        <p:spPr>
          <a:xfrm>
            <a:off x="711400" y="798950"/>
            <a:ext cx="5939100" cy="203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Info importante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F025EA3D-96D3-7B26-B222-C4F477E13ADF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9"/>
          <p:cNvSpPr txBox="1">
            <a:spLocks noGrp="1"/>
          </p:cNvSpPr>
          <p:nvPr>
            <p:ph type="title"/>
          </p:nvPr>
        </p:nvSpPr>
        <p:spPr>
          <a:xfrm>
            <a:off x="2051575" y="1190725"/>
            <a:ext cx="6381000" cy="9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2 438 550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770" name="Google Shape;770;p39"/>
          <p:cNvSpPr txBox="1">
            <a:spLocks noGrp="1"/>
          </p:cNvSpPr>
          <p:nvPr>
            <p:ph type="body" idx="1"/>
          </p:nvPr>
        </p:nvSpPr>
        <p:spPr>
          <a:xfrm>
            <a:off x="2051575" y="2303625"/>
            <a:ext cx="6381000" cy="4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Attirer l’attention du public par des chiffres clés.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B85698E9-3C43-7BC7-DDD4-6F92A45E49FB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45"/>
          <p:cNvSpPr/>
          <p:nvPr/>
        </p:nvSpPr>
        <p:spPr>
          <a:xfrm>
            <a:off x="948238" y="1368825"/>
            <a:ext cx="1638600" cy="2778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Titre</a:t>
            </a:r>
            <a:endParaRPr sz="1200"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  <a:p>
            <a:pPr marL="1270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 of the printing and typesetting industry. </a:t>
            </a:r>
            <a:endParaRPr dirty="0">
              <a:latin typeface="+mj-lt"/>
            </a:endParaRPr>
          </a:p>
        </p:txBody>
      </p:sp>
      <p:sp>
        <p:nvSpPr>
          <p:cNvPr id="910" name="Google Shape;910;p45"/>
          <p:cNvSpPr/>
          <p:nvPr/>
        </p:nvSpPr>
        <p:spPr>
          <a:xfrm>
            <a:off x="2817846" y="1368825"/>
            <a:ext cx="1638600" cy="2778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911" name="Google Shape;911;p45"/>
          <p:cNvSpPr/>
          <p:nvPr/>
        </p:nvSpPr>
        <p:spPr>
          <a:xfrm>
            <a:off x="4687454" y="1368825"/>
            <a:ext cx="1638600" cy="2778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912" name="Google Shape;912;p45"/>
          <p:cNvSpPr/>
          <p:nvPr/>
        </p:nvSpPr>
        <p:spPr>
          <a:xfrm>
            <a:off x="6557063" y="1368825"/>
            <a:ext cx="1638600" cy="2778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913" name="Google Shape;913;p45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Tableau 3 colonnes</a:t>
            </a:r>
            <a:endParaRPr dirty="0"/>
          </a:p>
        </p:txBody>
      </p:sp>
      <p:sp>
        <p:nvSpPr>
          <p:cNvPr id="914" name="Google Shape;914;p45"/>
          <p:cNvSpPr/>
          <p:nvPr/>
        </p:nvSpPr>
        <p:spPr>
          <a:xfrm>
            <a:off x="2992901" y="1556150"/>
            <a:ext cx="12885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Descriptif</a:t>
            </a:r>
            <a:endParaRPr sz="1200"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15" name="Google Shape;915;p45"/>
          <p:cNvSpPr/>
          <p:nvPr/>
        </p:nvSpPr>
        <p:spPr>
          <a:xfrm>
            <a:off x="4862527" y="1556150"/>
            <a:ext cx="12885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Descriptif</a:t>
            </a:r>
            <a:endParaRPr sz="1200"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16" name="Google Shape;916;p45"/>
          <p:cNvSpPr/>
          <p:nvPr/>
        </p:nvSpPr>
        <p:spPr>
          <a:xfrm>
            <a:off x="6732102" y="1556150"/>
            <a:ext cx="12885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Descriptif</a:t>
            </a:r>
            <a:endParaRPr sz="1200"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17" name="Google Shape;917;p45"/>
          <p:cNvSpPr/>
          <p:nvPr/>
        </p:nvSpPr>
        <p:spPr>
          <a:xfrm>
            <a:off x="2992896" y="1222862"/>
            <a:ext cx="1288500" cy="3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Phase 1</a:t>
            </a:r>
            <a:endParaRPr sz="1800"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918" name="Google Shape;918;p45"/>
          <p:cNvSpPr/>
          <p:nvPr/>
        </p:nvSpPr>
        <p:spPr>
          <a:xfrm>
            <a:off x="4862504" y="1222862"/>
            <a:ext cx="1288500" cy="3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Phase 2</a:t>
            </a:r>
            <a:endParaRPr sz="180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919" name="Google Shape;919;p45"/>
          <p:cNvSpPr/>
          <p:nvPr/>
        </p:nvSpPr>
        <p:spPr>
          <a:xfrm>
            <a:off x="6732113" y="1222862"/>
            <a:ext cx="1288500" cy="33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Phase 3</a:t>
            </a:r>
            <a:endParaRPr sz="180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grpSp>
        <p:nvGrpSpPr>
          <p:cNvPr id="29" name="Google Shape;718;p37">
            <a:extLst>
              <a:ext uri="{FF2B5EF4-FFF2-40B4-BE49-F238E27FC236}">
                <a16:creationId xmlns:a16="http://schemas.microsoft.com/office/drawing/2014/main" id="{4F9CF914-4B80-C0B9-8D9A-EC81572BDB92}"/>
              </a:ext>
            </a:extLst>
          </p:cNvPr>
          <p:cNvGrpSpPr/>
          <p:nvPr/>
        </p:nvGrpSpPr>
        <p:grpSpPr>
          <a:xfrm>
            <a:off x="2966448" y="3018511"/>
            <a:ext cx="271213" cy="383088"/>
            <a:chOff x="1333682" y="3344330"/>
            <a:chExt cx="271213" cy="383088"/>
          </a:xfrm>
        </p:grpSpPr>
        <p:sp>
          <p:nvSpPr>
            <p:cNvPr id="30" name="Google Shape;719;p37">
              <a:extLst>
                <a:ext uri="{FF2B5EF4-FFF2-40B4-BE49-F238E27FC236}">
                  <a16:creationId xmlns:a16="http://schemas.microsoft.com/office/drawing/2014/main" id="{D0FC84A9-65EE-3BB5-218D-CBC2E0C0A4B8}"/>
                </a:ext>
              </a:extLst>
            </p:cNvPr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20;p37">
              <a:extLst>
                <a:ext uri="{FF2B5EF4-FFF2-40B4-BE49-F238E27FC236}">
                  <a16:creationId xmlns:a16="http://schemas.microsoft.com/office/drawing/2014/main" id="{FC3BD972-165B-D292-8BC4-A4A5B59D622F}"/>
                </a:ext>
              </a:extLst>
            </p:cNvPr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21;p37">
              <a:extLst>
                <a:ext uri="{FF2B5EF4-FFF2-40B4-BE49-F238E27FC236}">
                  <a16:creationId xmlns:a16="http://schemas.microsoft.com/office/drawing/2014/main" id="{36AA8CB2-1B13-0B91-45BE-D2CAB63409C1}"/>
                </a:ext>
              </a:extLst>
            </p:cNvPr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22;p37">
              <a:extLst>
                <a:ext uri="{FF2B5EF4-FFF2-40B4-BE49-F238E27FC236}">
                  <a16:creationId xmlns:a16="http://schemas.microsoft.com/office/drawing/2014/main" id="{70028B88-BF60-B649-340B-7A0A3BC06EFC}"/>
                </a:ext>
              </a:extLst>
            </p:cNvPr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23;p37">
              <a:extLst>
                <a:ext uri="{FF2B5EF4-FFF2-40B4-BE49-F238E27FC236}">
                  <a16:creationId xmlns:a16="http://schemas.microsoft.com/office/drawing/2014/main" id="{EBC59383-ED28-1067-F812-E921CE040CB6}"/>
                </a:ext>
              </a:extLst>
            </p:cNvPr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24;p37">
              <a:extLst>
                <a:ext uri="{FF2B5EF4-FFF2-40B4-BE49-F238E27FC236}">
                  <a16:creationId xmlns:a16="http://schemas.microsoft.com/office/drawing/2014/main" id="{4703F89D-EDDC-BFE2-A915-F1175E160DF2}"/>
                </a:ext>
              </a:extLst>
            </p:cNvPr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25;p37">
              <a:extLst>
                <a:ext uri="{FF2B5EF4-FFF2-40B4-BE49-F238E27FC236}">
                  <a16:creationId xmlns:a16="http://schemas.microsoft.com/office/drawing/2014/main" id="{1B3B1943-E4AB-2816-5971-5D23A89A5A5B}"/>
                </a:ext>
              </a:extLst>
            </p:cNvPr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26;p37">
              <a:extLst>
                <a:ext uri="{FF2B5EF4-FFF2-40B4-BE49-F238E27FC236}">
                  <a16:creationId xmlns:a16="http://schemas.microsoft.com/office/drawing/2014/main" id="{18BBEEF0-5A48-5F7C-1BE9-4475D23EABEF}"/>
                </a:ext>
              </a:extLst>
            </p:cNvPr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27;p37">
              <a:extLst>
                <a:ext uri="{FF2B5EF4-FFF2-40B4-BE49-F238E27FC236}">
                  <a16:creationId xmlns:a16="http://schemas.microsoft.com/office/drawing/2014/main" id="{58C95933-A468-A38B-041C-0E08CB31BC35}"/>
                </a:ext>
              </a:extLst>
            </p:cNvPr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28;p37">
              <a:extLst>
                <a:ext uri="{FF2B5EF4-FFF2-40B4-BE49-F238E27FC236}">
                  <a16:creationId xmlns:a16="http://schemas.microsoft.com/office/drawing/2014/main" id="{E81E6BD1-60DE-4AEB-3D08-E03E6C92BE82}"/>
                </a:ext>
              </a:extLst>
            </p:cNvPr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29;p37">
              <a:extLst>
                <a:ext uri="{FF2B5EF4-FFF2-40B4-BE49-F238E27FC236}">
                  <a16:creationId xmlns:a16="http://schemas.microsoft.com/office/drawing/2014/main" id="{4CE673E0-F21E-27E8-E85F-B7E10137867E}"/>
                </a:ext>
              </a:extLst>
            </p:cNvPr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13966;p76">
            <a:extLst>
              <a:ext uri="{FF2B5EF4-FFF2-40B4-BE49-F238E27FC236}">
                <a16:creationId xmlns:a16="http://schemas.microsoft.com/office/drawing/2014/main" id="{EFF88C2C-E818-32A0-298A-2FD59E4443F3}"/>
              </a:ext>
            </a:extLst>
          </p:cNvPr>
          <p:cNvGrpSpPr/>
          <p:nvPr/>
        </p:nvGrpSpPr>
        <p:grpSpPr>
          <a:xfrm>
            <a:off x="2967424" y="2296017"/>
            <a:ext cx="269261" cy="352050"/>
            <a:chOff x="1367060" y="2422129"/>
            <a:chExt cx="269261" cy="352050"/>
          </a:xfrm>
          <a:solidFill>
            <a:schemeClr val="accent1"/>
          </a:solidFill>
        </p:grpSpPr>
        <p:sp>
          <p:nvSpPr>
            <p:cNvPr id="42" name="Google Shape;13967;p76">
              <a:extLst>
                <a:ext uri="{FF2B5EF4-FFF2-40B4-BE49-F238E27FC236}">
                  <a16:creationId xmlns:a16="http://schemas.microsoft.com/office/drawing/2014/main" id="{39CD1F4B-EC87-B274-B96F-8946C791B720}"/>
                </a:ext>
              </a:extLst>
            </p:cNvPr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968;p76">
              <a:extLst>
                <a:ext uri="{FF2B5EF4-FFF2-40B4-BE49-F238E27FC236}">
                  <a16:creationId xmlns:a16="http://schemas.microsoft.com/office/drawing/2014/main" id="{BCD3C62E-0C0D-62D5-3680-01EA34C0A24F}"/>
                </a:ext>
              </a:extLst>
            </p:cNvPr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969;p76">
              <a:extLst>
                <a:ext uri="{FF2B5EF4-FFF2-40B4-BE49-F238E27FC236}">
                  <a16:creationId xmlns:a16="http://schemas.microsoft.com/office/drawing/2014/main" id="{B7CDED35-81F3-8C82-C944-94EA9F2E92D4}"/>
                </a:ext>
              </a:extLst>
            </p:cNvPr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970;p76">
              <a:extLst>
                <a:ext uri="{FF2B5EF4-FFF2-40B4-BE49-F238E27FC236}">
                  <a16:creationId xmlns:a16="http://schemas.microsoft.com/office/drawing/2014/main" id="{0DE620D9-79D6-B952-B9AA-41CF6B905D3F}"/>
                </a:ext>
              </a:extLst>
            </p:cNvPr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971;p76">
              <a:extLst>
                <a:ext uri="{FF2B5EF4-FFF2-40B4-BE49-F238E27FC236}">
                  <a16:creationId xmlns:a16="http://schemas.microsoft.com/office/drawing/2014/main" id="{840C2A6F-BD0E-6AD7-057C-6B1205E1CF15}"/>
                </a:ext>
              </a:extLst>
            </p:cNvPr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972;p76">
              <a:extLst>
                <a:ext uri="{FF2B5EF4-FFF2-40B4-BE49-F238E27FC236}">
                  <a16:creationId xmlns:a16="http://schemas.microsoft.com/office/drawing/2014/main" id="{0BDF63BA-A274-CCF6-1DCA-8DE24811902E}"/>
                </a:ext>
              </a:extLst>
            </p:cNvPr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973;p76">
              <a:extLst>
                <a:ext uri="{FF2B5EF4-FFF2-40B4-BE49-F238E27FC236}">
                  <a16:creationId xmlns:a16="http://schemas.microsoft.com/office/drawing/2014/main" id="{1B2B0D6A-8EF7-83F8-C18B-AA0531D6E195}"/>
                </a:ext>
              </a:extLst>
            </p:cNvPr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13974;p76">
              <a:extLst>
                <a:ext uri="{FF2B5EF4-FFF2-40B4-BE49-F238E27FC236}">
                  <a16:creationId xmlns:a16="http://schemas.microsoft.com/office/drawing/2014/main" id="{897CD4F8-DB51-E8A3-940E-45D808ADC05E}"/>
                </a:ext>
              </a:extLst>
            </p:cNvPr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975;p76">
              <a:extLst>
                <a:ext uri="{FF2B5EF4-FFF2-40B4-BE49-F238E27FC236}">
                  <a16:creationId xmlns:a16="http://schemas.microsoft.com/office/drawing/2014/main" id="{B3B184F1-24E9-2781-9F63-2C75FE91BF9E}"/>
                </a:ext>
              </a:extLst>
            </p:cNvPr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976;p76">
              <a:extLst>
                <a:ext uri="{FF2B5EF4-FFF2-40B4-BE49-F238E27FC236}">
                  <a16:creationId xmlns:a16="http://schemas.microsoft.com/office/drawing/2014/main" id="{1D5F1E5D-B550-FD47-E880-54C452717A4D}"/>
                </a:ext>
              </a:extLst>
            </p:cNvPr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977;p76">
              <a:extLst>
                <a:ext uri="{FF2B5EF4-FFF2-40B4-BE49-F238E27FC236}">
                  <a16:creationId xmlns:a16="http://schemas.microsoft.com/office/drawing/2014/main" id="{9D6536FB-87D9-D584-6EAB-6219FF32AC56}"/>
                </a:ext>
              </a:extLst>
            </p:cNvPr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978;p76">
              <a:extLst>
                <a:ext uri="{FF2B5EF4-FFF2-40B4-BE49-F238E27FC236}">
                  <a16:creationId xmlns:a16="http://schemas.microsoft.com/office/drawing/2014/main" id="{1AEF747B-667E-FA53-1F17-DD07B189365A}"/>
                </a:ext>
              </a:extLst>
            </p:cNvPr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979;p76">
              <a:extLst>
                <a:ext uri="{FF2B5EF4-FFF2-40B4-BE49-F238E27FC236}">
                  <a16:creationId xmlns:a16="http://schemas.microsoft.com/office/drawing/2014/main" id="{AE4186E1-9F5F-604D-47E6-B0570E65958B}"/>
                </a:ext>
              </a:extLst>
            </p:cNvPr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980;p76">
              <a:extLst>
                <a:ext uri="{FF2B5EF4-FFF2-40B4-BE49-F238E27FC236}">
                  <a16:creationId xmlns:a16="http://schemas.microsoft.com/office/drawing/2014/main" id="{12F3D899-1533-59DF-3A45-462D5DD9EAC3}"/>
                </a:ext>
              </a:extLst>
            </p:cNvPr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718;p37">
            <a:extLst>
              <a:ext uri="{FF2B5EF4-FFF2-40B4-BE49-F238E27FC236}">
                <a16:creationId xmlns:a16="http://schemas.microsoft.com/office/drawing/2014/main" id="{C20012BB-4E74-C684-6E12-FB6992C70210}"/>
              </a:ext>
            </a:extLst>
          </p:cNvPr>
          <p:cNvGrpSpPr/>
          <p:nvPr/>
        </p:nvGrpSpPr>
        <p:grpSpPr>
          <a:xfrm>
            <a:off x="4836811" y="3018511"/>
            <a:ext cx="271213" cy="383088"/>
            <a:chOff x="1333682" y="3344330"/>
            <a:chExt cx="271213" cy="383088"/>
          </a:xfrm>
        </p:grpSpPr>
        <p:sp>
          <p:nvSpPr>
            <p:cNvPr id="981" name="Google Shape;719;p37">
              <a:extLst>
                <a:ext uri="{FF2B5EF4-FFF2-40B4-BE49-F238E27FC236}">
                  <a16:creationId xmlns:a16="http://schemas.microsoft.com/office/drawing/2014/main" id="{742D2B6C-2DCA-862D-A045-3FDD322ADA61}"/>
                </a:ext>
              </a:extLst>
            </p:cNvPr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720;p37">
              <a:extLst>
                <a:ext uri="{FF2B5EF4-FFF2-40B4-BE49-F238E27FC236}">
                  <a16:creationId xmlns:a16="http://schemas.microsoft.com/office/drawing/2014/main" id="{D88E376D-3162-C71C-ED5F-68C01EE503D9}"/>
                </a:ext>
              </a:extLst>
            </p:cNvPr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721;p37">
              <a:extLst>
                <a:ext uri="{FF2B5EF4-FFF2-40B4-BE49-F238E27FC236}">
                  <a16:creationId xmlns:a16="http://schemas.microsoft.com/office/drawing/2014/main" id="{8A57772B-E9BE-EB7C-5D46-B7F6CC382E2B}"/>
                </a:ext>
              </a:extLst>
            </p:cNvPr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722;p37">
              <a:extLst>
                <a:ext uri="{FF2B5EF4-FFF2-40B4-BE49-F238E27FC236}">
                  <a16:creationId xmlns:a16="http://schemas.microsoft.com/office/drawing/2014/main" id="{52106112-ABDE-CA4F-D71D-F622D1C66CB6}"/>
                </a:ext>
              </a:extLst>
            </p:cNvPr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723;p37">
              <a:extLst>
                <a:ext uri="{FF2B5EF4-FFF2-40B4-BE49-F238E27FC236}">
                  <a16:creationId xmlns:a16="http://schemas.microsoft.com/office/drawing/2014/main" id="{0020DE23-964B-961D-8EF2-2A6C09C9EF14}"/>
                </a:ext>
              </a:extLst>
            </p:cNvPr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724;p37">
              <a:extLst>
                <a:ext uri="{FF2B5EF4-FFF2-40B4-BE49-F238E27FC236}">
                  <a16:creationId xmlns:a16="http://schemas.microsoft.com/office/drawing/2014/main" id="{CDA1DD65-7374-693F-881F-A7614F9FB0A8}"/>
                </a:ext>
              </a:extLst>
            </p:cNvPr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725;p37">
              <a:extLst>
                <a:ext uri="{FF2B5EF4-FFF2-40B4-BE49-F238E27FC236}">
                  <a16:creationId xmlns:a16="http://schemas.microsoft.com/office/drawing/2014/main" id="{169D696B-02BD-B39D-F1B8-69954A7A1ADF}"/>
                </a:ext>
              </a:extLst>
            </p:cNvPr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726;p37">
              <a:extLst>
                <a:ext uri="{FF2B5EF4-FFF2-40B4-BE49-F238E27FC236}">
                  <a16:creationId xmlns:a16="http://schemas.microsoft.com/office/drawing/2014/main" id="{DFCF2250-1FE9-34C7-78AC-A1508CC7DF91}"/>
                </a:ext>
              </a:extLst>
            </p:cNvPr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727;p37">
              <a:extLst>
                <a:ext uri="{FF2B5EF4-FFF2-40B4-BE49-F238E27FC236}">
                  <a16:creationId xmlns:a16="http://schemas.microsoft.com/office/drawing/2014/main" id="{5F635164-4123-2440-23C7-82371C48F3D6}"/>
                </a:ext>
              </a:extLst>
            </p:cNvPr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728;p37">
              <a:extLst>
                <a:ext uri="{FF2B5EF4-FFF2-40B4-BE49-F238E27FC236}">
                  <a16:creationId xmlns:a16="http://schemas.microsoft.com/office/drawing/2014/main" id="{B4A8FD40-69FF-FC3A-5A09-477D203DA796}"/>
                </a:ext>
              </a:extLst>
            </p:cNvPr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729;p37">
              <a:extLst>
                <a:ext uri="{FF2B5EF4-FFF2-40B4-BE49-F238E27FC236}">
                  <a16:creationId xmlns:a16="http://schemas.microsoft.com/office/drawing/2014/main" id="{5D0AD8AB-AE08-40AF-612E-EE80088DD6D7}"/>
                </a:ext>
              </a:extLst>
            </p:cNvPr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13966;p76">
            <a:extLst>
              <a:ext uri="{FF2B5EF4-FFF2-40B4-BE49-F238E27FC236}">
                <a16:creationId xmlns:a16="http://schemas.microsoft.com/office/drawing/2014/main" id="{D10E8F42-6213-6BAC-29C4-E0B6A113B8F3}"/>
              </a:ext>
            </a:extLst>
          </p:cNvPr>
          <p:cNvGrpSpPr/>
          <p:nvPr/>
        </p:nvGrpSpPr>
        <p:grpSpPr>
          <a:xfrm>
            <a:off x="4837787" y="2296017"/>
            <a:ext cx="269261" cy="352050"/>
            <a:chOff x="1367060" y="2422129"/>
            <a:chExt cx="269261" cy="352050"/>
          </a:xfrm>
          <a:solidFill>
            <a:schemeClr val="accent1"/>
          </a:solidFill>
        </p:grpSpPr>
        <p:sp>
          <p:nvSpPr>
            <p:cNvPr id="993" name="Google Shape;13967;p76">
              <a:extLst>
                <a:ext uri="{FF2B5EF4-FFF2-40B4-BE49-F238E27FC236}">
                  <a16:creationId xmlns:a16="http://schemas.microsoft.com/office/drawing/2014/main" id="{C6B4F287-0D17-5292-9F44-F8F5706491C0}"/>
                </a:ext>
              </a:extLst>
            </p:cNvPr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13968;p76">
              <a:extLst>
                <a:ext uri="{FF2B5EF4-FFF2-40B4-BE49-F238E27FC236}">
                  <a16:creationId xmlns:a16="http://schemas.microsoft.com/office/drawing/2014/main" id="{12F0A6AA-DC38-C797-348C-AE56655C0D89}"/>
                </a:ext>
              </a:extLst>
            </p:cNvPr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13969;p76">
              <a:extLst>
                <a:ext uri="{FF2B5EF4-FFF2-40B4-BE49-F238E27FC236}">
                  <a16:creationId xmlns:a16="http://schemas.microsoft.com/office/drawing/2014/main" id="{8080C71B-FCD0-0E62-F512-5FA17232557C}"/>
                </a:ext>
              </a:extLst>
            </p:cNvPr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13970;p76">
              <a:extLst>
                <a:ext uri="{FF2B5EF4-FFF2-40B4-BE49-F238E27FC236}">
                  <a16:creationId xmlns:a16="http://schemas.microsoft.com/office/drawing/2014/main" id="{BB14DA14-F56D-94D8-9BFB-E75042171A98}"/>
                </a:ext>
              </a:extLst>
            </p:cNvPr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13971;p76">
              <a:extLst>
                <a:ext uri="{FF2B5EF4-FFF2-40B4-BE49-F238E27FC236}">
                  <a16:creationId xmlns:a16="http://schemas.microsoft.com/office/drawing/2014/main" id="{0D585D2D-D9B3-4CBB-8896-0B1D40BF251B}"/>
                </a:ext>
              </a:extLst>
            </p:cNvPr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13972;p76">
              <a:extLst>
                <a:ext uri="{FF2B5EF4-FFF2-40B4-BE49-F238E27FC236}">
                  <a16:creationId xmlns:a16="http://schemas.microsoft.com/office/drawing/2014/main" id="{B544EE86-1F3C-D497-44ED-A329E5D1950B}"/>
                </a:ext>
              </a:extLst>
            </p:cNvPr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13973;p76">
              <a:extLst>
                <a:ext uri="{FF2B5EF4-FFF2-40B4-BE49-F238E27FC236}">
                  <a16:creationId xmlns:a16="http://schemas.microsoft.com/office/drawing/2014/main" id="{211F6D2F-F803-9793-164F-CDD06334FBE4}"/>
                </a:ext>
              </a:extLst>
            </p:cNvPr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0" name="Google Shape;13974;p76">
              <a:extLst>
                <a:ext uri="{FF2B5EF4-FFF2-40B4-BE49-F238E27FC236}">
                  <a16:creationId xmlns:a16="http://schemas.microsoft.com/office/drawing/2014/main" id="{FE2F7747-5A15-6593-4166-EDC4825C9B2A}"/>
                </a:ext>
              </a:extLst>
            </p:cNvPr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3975;p76">
              <a:extLst>
                <a:ext uri="{FF2B5EF4-FFF2-40B4-BE49-F238E27FC236}">
                  <a16:creationId xmlns:a16="http://schemas.microsoft.com/office/drawing/2014/main" id="{BA6E1227-29B0-9AAE-A5BC-CAB3AF0406CE}"/>
                </a:ext>
              </a:extLst>
            </p:cNvPr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3976;p76">
              <a:extLst>
                <a:ext uri="{FF2B5EF4-FFF2-40B4-BE49-F238E27FC236}">
                  <a16:creationId xmlns:a16="http://schemas.microsoft.com/office/drawing/2014/main" id="{56DE1BBC-8C2F-6B00-7EAD-1EE091B89DDF}"/>
                </a:ext>
              </a:extLst>
            </p:cNvPr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3977;p76">
              <a:extLst>
                <a:ext uri="{FF2B5EF4-FFF2-40B4-BE49-F238E27FC236}">
                  <a16:creationId xmlns:a16="http://schemas.microsoft.com/office/drawing/2014/main" id="{C2EAE7F4-E996-F183-54B4-6208524DD009}"/>
                </a:ext>
              </a:extLst>
            </p:cNvPr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3978;p76">
              <a:extLst>
                <a:ext uri="{FF2B5EF4-FFF2-40B4-BE49-F238E27FC236}">
                  <a16:creationId xmlns:a16="http://schemas.microsoft.com/office/drawing/2014/main" id="{2C69125A-B25F-FC1C-EE83-EF50CBF90205}"/>
                </a:ext>
              </a:extLst>
            </p:cNvPr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3979;p76">
              <a:extLst>
                <a:ext uri="{FF2B5EF4-FFF2-40B4-BE49-F238E27FC236}">
                  <a16:creationId xmlns:a16="http://schemas.microsoft.com/office/drawing/2014/main" id="{18F52586-E3EC-9BC0-37E9-21AB6B60A88F}"/>
                </a:ext>
              </a:extLst>
            </p:cNvPr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3980;p76">
              <a:extLst>
                <a:ext uri="{FF2B5EF4-FFF2-40B4-BE49-F238E27FC236}">
                  <a16:creationId xmlns:a16="http://schemas.microsoft.com/office/drawing/2014/main" id="{F85FEAC3-623E-38FD-F010-DF5738A0D0A7}"/>
                </a:ext>
              </a:extLst>
            </p:cNvPr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" name="Google Shape;718;p37">
            <a:extLst>
              <a:ext uri="{FF2B5EF4-FFF2-40B4-BE49-F238E27FC236}">
                <a16:creationId xmlns:a16="http://schemas.microsoft.com/office/drawing/2014/main" id="{0BBA7883-622D-D503-5A87-3C4A3AF18A68}"/>
              </a:ext>
            </a:extLst>
          </p:cNvPr>
          <p:cNvGrpSpPr/>
          <p:nvPr/>
        </p:nvGrpSpPr>
        <p:grpSpPr>
          <a:xfrm>
            <a:off x="6714104" y="3018511"/>
            <a:ext cx="271213" cy="383088"/>
            <a:chOff x="1333682" y="3344330"/>
            <a:chExt cx="271213" cy="383088"/>
          </a:xfrm>
        </p:grpSpPr>
        <p:sp>
          <p:nvSpPr>
            <p:cNvPr id="1008" name="Google Shape;719;p37">
              <a:extLst>
                <a:ext uri="{FF2B5EF4-FFF2-40B4-BE49-F238E27FC236}">
                  <a16:creationId xmlns:a16="http://schemas.microsoft.com/office/drawing/2014/main" id="{09E4705B-167D-D6CA-BA26-4A3189720030}"/>
                </a:ext>
              </a:extLst>
            </p:cNvPr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720;p37">
              <a:extLst>
                <a:ext uri="{FF2B5EF4-FFF2-40B4-BE49-F238E27FC236}">
                  <a16:creationId xmlns:a16="http://schemas.microsoft.com/office/drawing/2014/main" id="{20A50CF7-B137-61A1-F34A-EC2E1E0C0170}"/>
                </a:ext>
              </a:extLst>
            </p:cNvPr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721;p37">
              <a:extLst>
                <a:ext uri="{FF2B5EF4-FFF2-40B4-BE49-F238E27FC236}">
                  <a16:creationId xmlns:a16="http://schemas.microsoft.com/office/drawing/2014/main" id="{97AE9806-DD3A-1CDC-E075-C59C08C2CFFF}"/>
                </a:ext>
              </a:extLst>
            </p:cNvPr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722;p37">
              <a:extLst>
                <a:ext uri="{FF2B5EF4-FFF2-40B4-BE49-F238E27FC236}">
                  <a16:creationId xmlns:a16="http://schemas.microsoft.com/office/drawing/2014/main" id="{D42838FC-09D4-EB72-E753-9D5133474CBD}"/>
                </a:ext>
              </a:extLst>
            </p:cNvPr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723;p37">
              <a:extLst>
                <a:ext uri="{FF2B5EF4-FFF2-40B4-BE49-F238E27FC236}">
                  <a16:creationId xmlns:a16="http://schemas.microsoft.com/office/drawing/2014/main" id="{EC1126CB-B08B-CE7F-9CF8-BE9A0EFF2C5B}"/>
                </a:ext>
              </a:extLst>
            </p:cNvPr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724;p37">
              <a:extLst>
                <a:ext uri="{FF2B5EF4-FFF2-40B4-BE49-F238E27FC236}">
                  <a16:creationId xmlns:a16="http://schemas.microsoft.com/office/drawing/2014/main" id="{B20839E9-808E-9C0E-3A4D-11801002FD61}"/>
                </a:ext>
              </a:extLst>
            </p:cNvPr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725;p37">
              <a:extLst>
                <a:ext uri="{FF2B5EF4-FFF2-40B4-BE49-F238E27FC236}">
                  <a16:creationId xmlns:a16="http://schemas.microsoft.com/office/drawing/2014/main" id="{63C93941-906C-CA97-A4E2-E2439FF50018}"/>
                </a:ext>
              </a:extLst>
            </p:cNvPr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726;p37">
              <a:extLst>
                <a:ext uri="{FF2B5EF4-FFF2-40B4-BE49-F238E27FC236}">
                  <a16:creationId xmlns:a16="http://schemas.microsoft.com/office/drawing/2014/main" id="{4D1BCCE4-58BE-D2EC-6C88-DD598F903132}"/>
                </a:ext>
              </a:extLst>
            </p:cNvPr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727;p37">
              <a:extLst>
                <a:ext uri="{FF2B5EF4-FFF2-40B4-BE49-F238E27FC236}">
                  <a16:creationId xmlns:a16="http://schemas.microsoft.com/office/drawing/2014/main" id="{B3F8B8C5-F1E8-A153-A5DA-3A90A7F0B22F}"/>
                </a:ext>
              </a:extLst>
            </p:cNvPr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728;p37">
              <a:extLst>
                <a:ext uri="{FF2B5EF4-FFF2-40B4-BE49-F238E27FC236}">
                  <a16:creationId xmlns:a16="http://schemas.microsoft.com/office/drawing/2014/main" id="{9A089A64-6502-66C6-A53C-E94801736F5C}"/>
                </a:ext>
              </a:extLst>
            </p:cNvPr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729;p37">
              <a:extLst>
                <a:ext uri="{FF2B5EF4-FFF2-40B4-BE49-F238E27FC236}">
                  <a16:creationId xmlns:a16="http://schemas.microsoft.com/office/drawing/2014/main" id="{85172350-1C9B-9476-2C5A-CE48BA4F687F}"/>
                </a:ext>
              </a:extLst>
            </p:cNvPr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" name="Google Shape;13966;p76">
            <a:extLst>
              <a:ext uri="{FF2B5EF4-FFF2-40B4-BE49-F238E27FC236}">
                <a16:creationId xmlns:a16="http://schemas.microsoft.com/office/drawing/2014/main" id="{16C57AB9-8978-77BF-810C-F0EB1C0B1C77}"/>
              </a:ext>
            </a:extLst>
          </p:cNvPr>
          <p:cNvGrpSpPr/>
          <p:nvPr/>
        </p:nvGrpSpPr>
        <p:grpSpPr>
          <a:xfrm>
            <a:off x="6715080" y="2296017"/>
            <a:ext cx="269261" cy="352050"/>
            <a:chOff x="1367060" y="2422129"/>
            <a:chExt cx="269261" cy="352050"/>
          </a:xfrm>
          <a:solidFill>
            <a:schemeClr val="accent1"/>
          </a:solidFill>
        </p:grpSpPr>
        <p:sp>
          <p:nvSpPr>
            <p:cNvPr id="1020" name="Google Shape;13967;p76">
              <a:extLst>
                <a:ext uri="{FF2B5EF4-FFF2-40B4-BE49-F238E27FC236}">
                  <a16:creationId xmlns:a16="http://schemas.microsoft.com/office/drawing/2014/main" id="{D1004F47-F65D-1FB7-D192-9E03F3539897}"/>
                </a:ext>
              </a:extLst>
            </p:cNvPr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3968;p76">
              <a:extLst>
                <a:ext uri="{FF2B5EF4-FFF2-40B4-BE49-F238E27FC236}">
                  <a16:creationId xmlns:a16="http://schemas.microsoft.com/office/drawing/2014/main" id="{C75A7E09-1181-EF6C-FF8F-5E1BC4B6A3D8}"/>
                </a:ext>
              </a:extLst>
            </p:cNvPr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3969;p76">
              <a:extLst>
                <a:ext uri="{FF2B5EF4-FFF2-40B4-BE49-F238E27FC236}">
                  <a16:creationId xmlns:a16="http://schemas.microsoft.com/office/drawing/2014/main" id="{036D7762-483E-F297-70B5-499A74650859}"/>
                </a:ext>
              </a:extLst>
            </p:cNvPr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3970;p76">
              <a:extLst>
                <a:ext uri="{FF2B5EF4-FFF2-40B4-BE49-F238E27FC236}">
                  <a16:creationId xmlns:a16="http://schemas.microsoft.com/office/drawing/2014/main" id="{00D343AB-E5D3-24A7-2055-83181EA1276C}"/>
                </a:ext>
              </a:extLst>
            </p:cNvPr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3971;p76">
              <a:extLst>
                <a:ext uri="{FF2B5EF4-FFF2-40B4-BE49-F238E27FC236}">
                  <a16:creationId xmlns:a16="http://schemas.microsoft.com/office/drawing/2014/main" id="{599D4FCF-B3B9-083E-A93F-DE96B6E0C2B9}"/>
                </a:ext>
              </a:extLst>
            </p:cNvPr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3972;p76">
              <a:extLst>
                <a:ext uri="{FF2B5EF4-FFF2-40B4-BE49-F238E27FC236}">
                  <a16:creationId xmlns:a16="http://schemas.microsoft.com/office/drawing/2014/main" id="{EDC56BCF-5861-3500-3867-3565ACF6EE25}"/>
                </a:ext>
              </a:extLst>
            </p:cNvPr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3973;p76">
              <a:extLst>
                <a:ext uri="{FF2B5EF4-FFF2-40B4-BE49-F238E27FC236}">
                  <a16:creationId xmlns:a16="http://schemas.microsoft.com/office/drawing/2014/main" id="{A8471F8E-CD5F-1B40-138A-18ACFE98C9CF}"/>
                </a:ext>
              </a:extLst>
            </p:cNvPr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7" name="Google Shape;13974;p76">
              <a:extLst>
                <a:ext uri="{FF2B5EF4-FFF2-40B4-BE49-F238E27FC236}">
                  <a16:creationId xmlns:a16="http://schemas.microsoft.com/office/drawing/2014/main" id="{B8BF10DF-6E8C-DFB7-471A-5FF3787440F2}"/>
                </a:ext>
              </a:extLst>
            </p:cNvPr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3975;p76">
              <a:extLst>
                <a:ext uri="{FF2B5EF4-FFF2-40B4-BE49-F238E27FC236}">
                  <a16:creationId xmlns:a16="http://schemas.microsoft.com/office/drawing/2014/main" id="{7341AA70-104F-1D99-FA62-66EFC004B272}"/>
                </a:ext>
              </a:extLst>
            </p:cNvPr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3976;p76">
              <a:extLst>
                <a:ext uri="{FF2B5EF4-FFF2-40B4-BE49-F238E27FC236}">
                  <a16:creationId xmlns:a16="http://schemas.microsoft.com/office/drawing/2014/main" id="{66A2697F-DE13-B742-4F61-DC6B27086FCB}"/>
                </a:ext>
              </a:extLst>
            </p:cNvPr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3977;p76">
              <a:extLst>
                <a:ext uri="{FF2B5EF4-FFF2-40B4-BE49-F238E27FC236}">
                  <a16:creationId xmlns:a16="http://schemas.microsoft.com/office/drawing/2014/main" id="{3C52B0F9-A79B-E45E-087B-AD223C798F04}"/>
                </a:ext>
              </a:extLst>
            </p:cNvPr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3978;p76">
              <a:extLst>
                <a:ext uri="{FF2B5EF4-FFF2-40B4-BE49-F238E27FC236}">
                  <a16:creationId xmlns:a16="http://schemas.microsoft.com/office/drawing/2014/main" id="{D9847907-0007-4A0E-10C4-C57FE541C66B}"/>
                </a:ext>
              </a:extLst>
            </p:cNvPr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3979;p76">
              <a:extLst>
                <a:ext uri="{FF2B5EF4-FFF2-40B4-BE49-F238E27FC236}">
                  <a16:creationId xmlns:a16="http://schemas.microsoft.com/office/drawing/2014/main" id="{CB9DEEB6-F89F-7693-3024-6FC5554AD057}"/>
                </a:ext>
              </a:extLst>
            </p:cNvPr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3980;p76">
              <a:extLst>
                <a:ext uri="{FF2B5EF4-FFF2-40B4-BE49-F238E27FC236}">
                  <a16:creationId xmlns:a16="http://schemas.microsoft.com/office/drawing/2014/main" id="{AE9B105A-DD27-09E8-ED74-922FCA87DE00}"/>
                </a:ext>
              </a:extLst>
            </p:cNvPr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4" name="Google Shape;808;p41">
            <a:extLst>
              <a:ext uri="{FF2B5EF4-FFF2-40B4-BE49-F238E27FC236}">
                <a16:creationId xmlns:a16="http://schemas.microsoft.com/office/drawing/2014/main" id="{18CB4E8F-A16B-C64A-ACCF-45BAB518B74E}"/>
              </a:ext>
            </a:extLst>
          </p:cNvPr>
          <p:cNvSpPr txBox="1">
            <a:spLocks/>
          </p:cNvSpPr>
          <p:nvPr/>
        </p:nvSpPr>
        <p:spPr>
          <a:xfrm>
            <a:off x="3218822" y="2143200"/>
            <a:ext cx="1228817" cy="700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>
                <a:solidFill>
                  <a:schemeClr val="accent1"/>
                </a:solidFill>
                <a:latin typeface="Ubuntu" panose="020B0504030602030204" pitchFamily="34" charset="0"/>
              </a:rPr>
              <a:t>Lorem Ipsum is simply dummy text.</a:t>
            </a:r>
            <a:endParaRPr lang="en-US" sz="1200" dirty="0">
              <a:solidFill>
                <a:schemeClr val="accent1"/>
              </a:solidFill>
              <a:latin typeface="Ubuntu" panose="020B0504030602030204" pitchFamily="34" charset="0"/>
            </a:endParaRPr>
          </a:p>
        </p:txBody>
      </p:sp>
      <p:sp>
        <p:nvSpPr>
          <p:cNvPr id="1035" name="Google Shape;808;p41">
            <a:extLst>
              <a:ext uri="{FF2B5EF4-FFF2-40B4-BE49-F238E27FC236}">
                <a16:creationId xmlns:a16="http://schemas.microsoft.com/office/drawing/2014/main" id="{63ADA0A0-48AC-F612-8753-4F79BDDA5B1A}"/>
              </a:ext>
            </a:extLst>
          </p:cNvPr>
          <p:cNvSpPr txBox="1">
            <a:spLocks/>
          </p:cNvSpPr>
          <p:nvPr/>
        </p:nvSpPr>
        <p:spPr>
          <a:xfrm>
            <a:off x="3218822" y="2865811"/>
            <a:ext cx="1228817" cy="700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>
                <a:solidFill>
                  <a:schemeClr val="accent1"/>
                </a:solidFill>
                <a:latin typeface="Ubuntu" panose="020B0504030602030204" pitchFamily="34" charset="0"/>
              </a:rPr>
              <a:t>Lorem Ipsum is simply dummy text.</a:t>
            </a:r>
            <a:endParaRPr lang="en-US" sz="1200" dirty="0">
              <a:solidFill>
                <a:schemeClr val="accent1"/>
              </a:solidFill>
              <a:latin typeface="Ubuntu" panose="020B0504030602030204" pitchFamily="34" charset="0"/>
            </a:endParaRPr>
          </a:p>
        </p:txBody>
      </p:sp>
      <p:sp>
        <p:nvSpPr>
          <p:cNvPr id="1036" name="Google Shape;808;p41">
            <a:extLst>
              <a:ext uri="{FF2B5EF4-FFF2-40B4-BE49-F238E27FC236}">
                <a16:creationId xmlns:a16="http://schemas.microsoft.com/office/drawing/2014/main" id="{ECEFD16C-D527-C1E6-81BA-9A1FDB0645F5}"/>
              </a:ext>
            </a:extLst>
          </p:cNvPr>
          <p:cNvSpPr txBox="1">
            <a:spLocks/>
          </p:cNvSpPr>
          <p:nvPr/>
        </p:nvSpPr>
        <p:spPr>
          <a:xfrm>
            <a:off x="5096808" y="2143200"/>
            <a:ext cx="1228817" cy="700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>
                <a:solidFill>
                  <a:schemeClr val="accent1"/>
                </a:solidFill>
                <a:latin typeface="Ubuntu" panose="020B0504030602030204" pitchFamily="34" charset="0"/>
              </a:rPr>
              <a:t>Lorem Ipsum is simply dummy text.</a:t>
            </a:r>
            <a:endParaRPr lang="en-US" sz="1200" dirty="0">
              <a:solidFill>
                <a:schemeClr val="accent1"/>
              </a:solidFill>
              <a:latin typeface="Ubuntu" panose="020B0504030602030204" pitchFamily="34" charset="0"/>
            </a:endParaRPr>
          </a:p>
        </p:txBody>
      </p:sp>
      <p:sp>
        <p:nvSpPr>
          <p:cNvPr id="1037" name="Google Shape;808;p41">
            <a:extLst>
              <a:ext uri="{FF2B5EF4-FFF2-40B4-BE49-F238E27FC236}">
                <a16:creationId xmlns:a16="http://schemas.microsoft.com/office/drawing/2014/main" id="{88BE0B3C-479A-F494-D2E3-70B2E69CFA40}"/>
              </a:ext>
            </a:extLst>
          </p:cNvPr>
          <p:cNvSpPr txBox="1">
            <a:spLocks/>
          </p:cNvSpPr>
          <p:nvPr/>
        </p:nvSpPr>
        <p:spPr>
          <a:xfrm>
            <a:off x="5096808" y="2865811"/>
            <a:ext cx="1228817" cy="700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>
                <a:solidFill>
                  <a:schemeClr val="accent1"/>
                </a:solidFill>
                <a:latin typeface="Ubuntu" panose="020B0504030602030204" pitchFamily="34" charset="0"/>
              </a:rPr>
              <a:t>Lorem Ipsum is simply dummy text.</a:t>
            </a:r>
            <a:endParaRPr lang="en-US" sz="1200" dirty="0">
              <a:solidFill>
                <a:schemeClr val="accent1"/>
              </a:solidFill>
              <a:latin typeface="Ubuntu" panose="020B0504030602030204" pitchFamily="34" charset="0"/>
            </a:endParaRPr>
          </a:p>
        </p:txBody>
      </p:sp>
      <p:sp>
        <p:nvSpPr>
          <p:cNvPr id="1038" name="Google Shape;808;p41">
            <a:extLst>
              <a:ext uri="{FF2B5EF4-FFF2-40B4-BE49-F238E27FC236}">
                <a16:creationId xmlns:a16="http://schemas.microsoft.com/office/drawing/2014/main" id="{23FB9A95-88BF-597A-1085-405A26C153FB}"/>
              </a:ext>
            </a:extLst>
          </p:cNvPr>
          <p:cNvSpPr txBox="1">
            <a:spLocks/>
          </p:cNvSpPr>
          <p:nvPr/>
        </p:nvSpPr>
        <p:spPr>
          <a:xfrm>
            <a:off x="6974101" y="2143200"/>
            <a:ext cx="1228817" cy="700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>
                <a:solidFill>
                  <a:schemeClr val="accent1"/>
                </a:solidFill>
                <a:latin typeface="Ubuntu" panose="020B0504030602030204" pitchFamily="34" charset="0"/>
              </a:rPr>
              <a:t>Lorem Ipsum is simply dummy text.</a:t>
            </a:r>
            <a:endParaRPr lang="en-US" sz="1200" dirty="0">
              <a:solidFill>
                <a:schemeClr val="accent1"/>
              </a:solidFill>
              <a:latin typeface="Ubuntu" panose="020B0504030602030204" pitchFamily="34" charset="0"/>
            </a:endParaRPr>
          </a:p>
        </p:txBody>
      </p:sp>
      <p:sp>
        <p:nvSpPr>
          <p:cNvPr id="1039" name="Google Shape;808;p41">
            <a:extLst>
              <a:ext uri="{FF2B5EF4-FFF2-40B4-BE49-F238E27FC236}">
                <a16:creationId xmlns:a16="http://schemas.microsoft.com/office/drawing/2014/main" id="{E3ECE35C-2FDB-4510-90ED-B117BE0EFA35}"/>
              </a:ext>
            </a:extLst>
          </p:cNvPr>
          <p:cNvSpPr txBox="1">
            <a:spLocks/>
          </p:cNvSpPr>
          <p:nvPr/>
        </p:nvSpPr>
        <p:spPr>
          <a:xfrm>
            <a:off x="6974101" y="2865811"/>
            <a:ext cx="1228817" cy="700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>
                <a:solidFill>
                  <a:schemeClr val="accent1"/>
                </a:solidFill>
                <a:latin typeface="Ubuntu" panose="020B0504030602030204" pitchFamily="34" charset="0"/>
              </a:rPr>
              <a:t>Lorem Ipsum is simply dummy text.</a:t>
            </a:r>
            <a:endParaRPr lang="en-US" sz="1200" dirty="0">
              <a:solidFill>
                <a:schemeClr val="accent1"/>
              </a:solidFill>
              <a:latin typeface="Ubuntu" panose="020B0504030602030204" pitchFamily="34" charset="0"/>
            </a:endParaRPr>
          </a:p>
        </p:txBody>
      </p:sp>
      <p:sp>
        <p:nvSpPr>
          <p:cNvPr id="1040" name="Ellipse 1039">
            <a:extLst>
              <a:ext uri="{FF2B5EF4-FFF2-40B4-BE49-F238E27FC236}">
                <a16:creationId xmlns:a16="http://schemas.microsoft.com/office/drawing/2014/main" id="{DCA2EB81-78B1-107F-06DE-3E0A82FA1027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8" name="Google Shape;978;p46"/>
          <p:cNvCxnSpPr/>
          <p:nvPr/>
        </p:nvCxnSpPr>
        <p:spPr>
          <a:xfrm>
            <a:off x="1340525" y="3362188"/>
            <a:ext cx="6171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9" name="Google Shape;979;p46"/>
          <p:cNvSpPr/>
          <p:nvPr/>
        </p:nvSpPr>
        <p:spPr>
          <a:xfrm>
            <a:off x="1016175" y="1683962"/>
            <a:ext cx="1288500" cy="12888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01</a:t>
            </a:r>
            <a:endParaRPr sz="300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980" name="Google Shape;980;p46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sp>
        <p:nvSpPr>
          <p:cNvPr id="981" name="Google Shape;981;p46"/>
          <p:cNvSpPr/>
          <p:nvPr/>
        </p:nvSpPr>
        <p:spPr>
          <a:xfrm>
            <a:off x="711399" y="2320312"/>
            <a:ext cx="1288500" cy="12885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text. </a:t>
            </a:r>
            <a:endParaRPr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82" name="Google Shape;982;p46"/>
          <p:cNvSpPr/>
          <p:nvPr/>
        </p:nvSpPr>
        <p:spPr>
          <a:xfrm>
            <a:off x="3060166" y="1683962"/>
            <a:ext cx="1288500" cy="12888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02</a:t>
            </a:r>
            <a:endParaRPr sz="300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983" name="Google Shape;983;p46"/>
          <p:cNvSpPr/>
          <p:nvPr/>
        </p:nvSpPr>
        <p:spPr>
          <a:xfrm>
            <a:off x="2755366" y="2320312"/>
            <a:ext cx="1288500" cy="12885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text. </a:t>
            </a:r>
          </a:p>
        </p:txBody>
      </p:sp>
      <p:sp>
        <p:nvSpPr>
          <p:cNvPr id="984" name="Google Shape;984;p46"/>
          <p:cNvSpPr/>
          <p:nvPr/>
        </p:nvSpPr>
        <p:spPr>
          <a:xfrm>
            <a:off x="5104133" y="1683962"/>
            <a:ext cx="1288500" cy="12888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03</a:t>
            </a:r>
            <a:endParaRPr sz="300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985" name="Google Shape;985;p46"/>
          <p:cNvSpPr/>
          <p:nvPr/>
        </p:nvSpPr>
        <p:spPr>
          <a:xfrm>
            <a:off x="4799333" y="2320312"/>
            <a:ext cx="1288500" cy="12885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text. </a:t>
            </a:r>
          </a:p>
        </p:txBody>
      </p:sp>
      <p:sp>
        <p:nvSpPr>
          <p:cNvPr id="986" name="Google Shape;986;p46"/>
          <p:cNvSpPr/>
          <p:nvPr/>
        </p:nvSpPr>
        <p:spPr>
          <a:xfrm>
            <a:off x="7148099" y="1683962"/>
            <a:ext cx="1288500" cy="12888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04</a:t>
            </a:r>
            <a:endParaRPr sz="300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987" name="Google Shape;987;p46"/>
          <p:cNvSpPr/>
          <p:nvPr/>
        </p:nvSpPr>
        <p:spPr>
          <a:xfrm>
            <a:off x="6843299" y="2320312"/>
            <a:ext cx="1288500" cy="12885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text. </a:t>
            </a:r>
          </a:p>
        </p:txBody>
      </p:sp>
      <p:sp>
        <p:nvSpPr>
          <p:cNvPr id="988" name="Google Shape;988;p46"/>
          <p:cNvSpPr/>
          <p:nvPr/>
        </p:nvSpPr>
        <p:spPr>
          <a:xfrm>
            <a:off x="2755367" y="3693212"/>
            <a:ext cx="12885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Titre 02</a:t>
            </a:r>
          </a:p>
        </p:txBody>
      </p:sp>
      <p:sp>
        <p:nvSpPr>
          <p:cNvPr id="989" name="Google Shape;989;p46"/>
          <p:cNvSpPr/>
          <p:nvPr/>
        </p:nvSpPr>
        <p:spPr>
          <a:xfrm>
            <a:off x="4799334" y="3693212"/>
            <a:ext cx="12885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Titre 03</a:t>
            </a:r>
          </a:p>
        </p:txBody>
      </p:sp>
      <p:sp>
        <p:nvSpPr>
          <p:cNvPr id="990" name="Google Shape;990;p46"/>
          <p:cNvSpPr/>
          <p:nvPr/>
        </p:nvSpPr>
        <p:spPr>
          <a:xfrm>
            <a:off x="6843300" y="3693212"/>
            <a:ext cx="12885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Titre 04</a:t>
            </a:r>
          </a:p>
        </p:txBody>
      </p:sp>
      <p:sp>
        <p:nvSpPr>
          <p:cNvPr id="991" name="Google Shape;991;p46"/>
          <p:cNvSpPr/>
          <p:nvPr/>
        </p:nvSpPr>
        <p:spPr>
          <a:xfrm>
            <a:off x="711417" y="3693212"/>
            <a:ext cx="12885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Titre 01</a:t>
            </a:r>
            <a:endParaRPr sz="1800"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03B417BB-E80D-355A-C38D-332AC771C9B7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47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Données chiffrées</a:t>
            </a:r>
            <a:endParaRPr dirty="0"/>
          </a:p>
        </p:txBody>
      </p:sp>
      <p:sp>
        <p:nvSpPr>
          <p:cNvPr id="997" name="Google Shape;997;p47"/>
          <p:cNvSpPr/>
          <p:nvPr/>
        </p:nvSpPr>
        <p:spPr>
          <a:xfrm>
            <a:off x="2722063" y="2920075"/>
            <a:ext cx="1655700" cy="10884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text.</a:t>
            </a:r>
            <a:endParaRPr sz="1200"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998" name="Google Shape;998;p47"/>
          <p:cNvSpPr/>
          <p:nvPr/>
        </p:nvSpPr>
        <p:spPr>
          <a:xfrm>
            <a:off x="762838" y="1237100"/>
            <a:ext cx="3615000" cy="306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Lorem Ipsum</a:t>
            </a:r>
            <a:endParaRPr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00" name="Google Shape;1000;p47"/>
          <p:cNvSpPr txBox="1"/>
          <p:nvPr/>
        </p:nvSpPr>
        <p:spPr>
          <a:xfrm>
            <a:off x="3550392" y="2311550"/>
            <a:ext cx="7467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D213"/>
                </a:solidFill>
                <a:latin typeface="+mj-lt"/>
                <a:ea typeface="Kelly Slab"/>
                <a:cs typeface="Kelly Slab"/>
                <a:sym typeface="Kelly Slab"/>
              </a:rPr>
              <a:t>35%</a:t>
            </a: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01" name="Google Shape;1001;p47"/>
          <p:cNvSpPr txBox="1"/>
          <p:nvPr/>
        </p:nvSpPr>
        <p:spPr>
          <a:xfrm>
            <a:off x="2648135" y="2311550"/>
            <a:ext cx="7467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D213"/>
                </a:solidFill>
                <a:latin typeface="+mj-lt"/>
                <a:ea typeface="Kelly Slab"/>
                <a:cs typeface="Kelly Slab"/>
                <a:sym typeface="Kelly Slab"/>
              </a:rPr>
              <a:t>25%</a:t>
            </a: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02" name="Google Shape;1002;p47"/>
          <p:cNvSpPr txBox="1"/>
          <p:nvPr/>
        </p:nvSpPr>
        <p:spPr>
          <a:xfrm>
            <a:off x="1745861" y="2311550"/>
            <a:ext cx="7467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D213"/>
                </a:solidFill>
                <a:latin typeface="+mj-lt"/>
                <a:ea typeface="Kelly Slab"/>
                <a:cs typeface="Kelly Slab"/>
                <a:sym typeface="Kelly Slab"/>
              </a:rPr>
              <a:t>30%</a:t>
            </a: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03" name="Google Shape;1003;p47"/>
          <p:cNvSpPr txBox="1"/>
          <p:nvPr/>
        </p:nvSpPr>
        <p:spPr>
          <a:xfrm>
            <a:off x="843575" y="2311550"/>
            <a:ext cx="7467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D213"/>
                </a:solidFill>
                <a:latin typeface="+mj-lt"/>
                <a:ea typeface="Kelly Slab"/>
                <a:cs typeface="Kelly Slab"/>
                <a:sym typeface="Kelly Slab"/>
              </a:rPr>
              <a:t>10%</a:t>
            </a: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17" name="Google Shape;1017;p47"/>
          <p:cNvSpPr/>
          <p:nvPr/>
        </p:nvSpPr>
        <p:spPr>
          <a:xfrm>
            <a:off x="762838" y="2920075"/>
            <a:ext cx="1655700" cy="10884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text.</a:t>
            </a:r>
            <a:endParaRPr sz="1200"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18" name="Google Shape;1018;p47"/>
          <p:cNvSpPr/>
          <p:nvPr/>
        </p:nvSpPr>
        <p:spPr>
          <a:xfrm>
            <a:off x="4766163" y="1237100"/>
            <a:ext cx="3615000" cy="306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Lorem Ipsum</a:t>
            </a:r>
            <a:endParaRPr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19" name="Google Shape;1019;p47"/>
          <p:cNvSpPr/>
          <p:nvPr/>
        </p:nvSpPr>
        <p:spPr>
          <a:xfrm>
            <a:off x="4766163" y="2920051"/>
            <a:ext cx="1655700" cy="10884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chemeClr val="accent2"/>
              </a:buClr>
              <a:buSzPts val="1100"/>
            </a:pPr>
            <a:r>
              <a:rPr lang="en" sz="22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25%</a:t>
            </a:r>
            <a:br>
              <a:rPr lang="en" sz="11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</a:br>
            <a:r>
              <a:rPr lang="fr-FR" sz="12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Lorem ipsum</a:t>
            </a:r>
          </a:p>
        </p:txBody>
      </p:sp>
      <p:sp>
        <p:nvSpPr>
          <p:cNvPr id="1020" name="Google Shape;1020;p47"/>
          <p:cNvSpPr/>
          <p:nvPr/>
        </p:nvSpPr>
        <p:spPr>
          <a:xfrm>
            <a:off x="4949763" y="2769625"/>
            <a:ext cx="1288500" cy="28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Item03</a:t>
            </a:r>
          </a:p>
        </p:txBody>
      </p:sp>
      <p:sp>
        <p:nvSpPr>
          <p:cNvPr id="1021" name="Google Shape;1021;p47"/>
          <p:cNvSpPr/>
          <p:nvPr/>
        </p:nvSpPr>
        <p:spPr>
          <a:xfrm>
            <a:off x="6725463" y="2920025"/>
            <a:ext cx="1655700" cy="10884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</a:pPr>
            <a:r>
              <a:rPr lang="en" sz="22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5 Lorem</a:t>
            </a:r>
            <a:br>
              <a:rPr lang="en" sz="11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</a:br>
            <a:r>
              <a:rPr lang="en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ipsum is simply dummy text</a:t>
            </a:r>
            <a:endParaRPr sz="1200"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22" name="Google Shape;1022;p47"/>
          <p:cNvSpPr/>
          <p:nvPr/>
        </p:nvSpPr>
        <p:spPr>
          <a:xfrm>
            <a:off x="6909063" y="2769625"/>
            <a:ext cx="1288500" cy="28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Item04</a:t>
            </a:r>
          </a:p>
        </p:txBody>
      </p:sp>
      <p:sp>
        <p:nvSpPr>
          <p:cNvPr id="1023" name="Google Shape;1023;p47"/>
          <p:cNvSpPr/>
          <p:nvPr/>
        </p:nvSpPr>
        <p:spPr>
          <a:xfrm>
            <a:off x="946438" y="2769625"/>
            <a:ext cx="1288500" cy="28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Item01</a:t>
            </a:r>
            <a:endParaRPr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24" name="Google Shape;1024;p47"/>
          <p:cNvSpPr/>
          <p:nvPr/>
        </p:nvSpPr>
        <p:spPr>
          <a:xfrm>
            <a:off x="2905663" y="2769625"/>
            <a:ext cx="1288500" cy="28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Item02</a:t>
            </a:r>
          </a:p>
        </p:txBody>
      </p:sp>
      <p:sp>
        <p:nvSpPr>
          <p:cNvPr id="1025" name="Google Shape;1025;p47"/>
          <p:cNvSpPr/>
          <p:nvPr/>
        </p:nvSpPr>
        <p:spPr>
          <a:xfrm>
            <a:off x="4766163" y="1731875"/>
            <a:ext cx="1655700" cy="8493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026" name="Google Shape;1026;p47"/>
          <p:cNvSpPr/>
          <p:nvPr/>
        </p:nvSpPr>
        <p:spPr>
          <a:xfrm>
            <a:off x="6725450" y="1731875"/>
            <a:ext cx="1655700" cy="849300"/>
          </a:xfrm>
          <a:prstGeom prst="rect">
            <a:avLst/>
          </a:prstGeom>
          <a:solidFill>
            <a:srgbClr val="223D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037" name="Google Shape;1037;p47"/>
          <p:cNvSpPr txBox="1"/>
          <p:nvPr/>
        </p:nvSpPr>
        <p:spPr>
          <a:xfrm>
            <a:off x="5288663" y="1817925"/>
            <a:ext cx="9084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001</a:t>
            </a:r>
            <a:br>
              <a:rPr lang="en" sz="11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</a:br>
            <a:r>
              <a:rPr lang="fr-FR" sz="1200" dirty="0" err="1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Lipsum</a:t>
            </a:r>
            <a:endParaRPr sz="1200"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38" name="Google Shape;1038;p47"/>
          <p:cNvSpPr txBox="1"/>
          <p:nvPr/>
        </p:nvSpPr>
        <p:spPr>
          <a:xfrm>
            <a:off x="7244150" y="1817925"/>
            <a:ext cx="9084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999</a:t>
            </a:r>
            <a:br>
              <a:rPr lang="en" sz="11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</a:br>
            <a:r>
              <a:rPr lang="fr-FR" sz="1200" dirty="0" err="1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Lipsum</a:t>
            </a:r>
            <a:endParaRPr sz="1200"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grpSp>
        <p:nvGrpSpPr>
          <p:cNvPr id="2" name="Google Shape;11656;p72">
            <a:extLst>
              <a:ext uri="{FF2B5EF4-FFF2-40B4-BE49-F238E27FC236}">
                <a16:creationId xmlns:a16="http://schemas.microsoft.com/office/drawing/2014/main" id="{829C9AD9-666B-0881-5200-708208468280}"/>
              </a:ext>
            </a:extLst>
          </p:cNvPr>
          <p:cNvGrpSpPr/>
          <p:nvPr/>
        </p:nvGrpSpPr>
        <p:grpSpPr>
          <a:xfrm>
            <a:off x="1038065" y="1800983"/>
            <a:ext cx="357720" cy="355148"/>
            <a:chOff x="1408777" y="3680964"/>
            <a:chExt cx="357720" cy="355148"/>
          </a:xfrm>
          <a:solidFill>
            <a:schemeClr val="accent1"/>
          </a:solidFill>
        </p:grpSpPr>
        <p:sp>
          <p:nvSpPr>
            <p:cNvPr id="3" name="Google Shape;11657;p72">
              <a:extLst>
                <a:ext uri="{FF2B5EF4-FFF2-40B4-BE49-F238E27FC236}">
                  <a16:creationId xmlns:a16="http://schemas.microsoft.com/office/drawing/2014/main" id="{DA77B661-3BCE-4C41-8AF0-65DB8E6031E9}"/>
                </a:ext>
              </a:extLst>
            </p:cNvPr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658;p72">
              <a:extLst>
                <a:ext uri="{FF2B5EF4-FFF2-40B4-BE49-F238E27FC236}">
                  <a16:creationId xmlns:a16="http://schemas.microsoft.com/office/drawing/2014/main" id="{8989C66A-4233-3571-60A7-32E737694466}"/>
                </a:ext>
              </a:extLst>
            </p:cNvPr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659;p72">
              <a:extLst>
                <a:ext uri="{FF2B5EF4-FFF2-40B4-BE49-F238E27FC236}">
                  <a16:creationId xmlns:a16="http://schemas.microsoft.com/office/drawing/2014/main" id="{858D36BA-2779-3E16-D05F-356F78537548}"/>
                </a:ext>
              </a:extLst>
            </p:cNvPr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660;p72">
              <a:extLst>
                <a:ext uri="{FF2B5EF4-FFF2-40B4-BE49-F238E27FC236}">
                  <a16:creationId xmlns:a16="http://schemas.microsoft.com/office/drawing/2014/main" id="{5BD89A3C-0842-2C3A-786E-0E2CBE0B93CC}"/>
                </a:ext>
              </a:extLst>
            </p:cNvPr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661;p72">
              <a:extLst>
                <a:ext uri="{FF2B5EF4-FFF2-40B4-BE49-F238E27FC236}">
                  <a16:creationId xmlns:a16="http://schemas.microsoft.com/office/drawing/2014/main" id="{C758814D-0079-040D-1894-4ED6C1342628}"/>
                </a:ext>
              </a:extLst>
            </p:cNvPr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1662;p72">
            <a:extLst>
              <a:ext uri="{FF2B5EF4-FFF2-40B4-BE49-F238E27FC236}">
                <a16:creationId xmlns:a16="http://schemas.microsoft.com/office/drawing/2014/main" id="{567F2281-C163-1AAE-8FC1-2B193F8DD7E6}"/>
              </a:ext>
            </a:extLst>
          </p:cNvPr>
          <p:cNvGrpSpPr/>
          <p:nvPr/>
        </p:nvGrpSpPr>
        <p:grpSpPr>
          <a:xfrm>
            <a:off x="1940351" y="1800983"/>
            <a:ext cx="357720" cy="355148"/>
            <a:chOff x="1952836" y="3680964"/>
            <a:chExt cx="357720" cy="355148"/>
          </a:xfrm>
          <a:solidFill>
            <a:schemeClr val="accent1"/>
          </a:solidFill>
        </p:grpSpPr>
        <p:sp>
          <p:nvSpPr>
            <p:cNvPr id="9" name="Google Shape;11663;p72">
              <a:extLst>
                <a:ext uri="{FF2B5EF4-FFF2-40B4-BE49-F238E27FC236}">
                  <a16:creationId xmlns:a16="http://schemas.microsoft.com/office/drawing/2014/main" id="{4A5822F1-7B47-C03C-E88D-B81F3D7484A7}"/>
                </a:ext>
              </a:extLst>
            </p:cNvPr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664;p72">
              <a:extLst>
                <a:ext uri="{FF2B5EF4-FFF2-40B4-BE49-F238E27FC236}">
                  <a16:creationId xmlns:a16="http://schemas.microsoft.com/office/drawing/2014/main" id="{7E26FCDF-2FAA-AF10-9F9C-AF32556917F9}"/>
                </a:ext>
              </a:extLst>
            </p:cNvPr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665;p72">
              <a:extLst>
                <a:ext uri="{FF2B5EF4-FFF2-40B4-BE49-F238E27FC236}">
                  <a16:creationId xmlns:a16="http://schemas.microsoft.com/office/drawing/2014/main" id="{5429FE08-A68B-D8C2-7EB4-45FAEC1CB129}"/>
                </a:ext>
              </a:extLst>
            </p:cNvPr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666;p72">
              <a:extLst>
                <a:ext uri="{FF2B5EF4-FFF2-40B4-BE49-F238E27FC236}">
                  <a16:creationId xmlns:a16="http://schemas.microsoft.com/office/drawing/2014/main" id="{2088902A-0CDE-68C2-48A9-1B999E24E9E8}"/>
                </a:ext>
              </a:extLst>
            </p:cNvPr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667;p72">
              <a:extLst>
                <a:ext uri="{FF2B5EF4-FFF2-40B4-BE49-F238E27FC236}">
                  <a16:creationId xmlns:a16="http://schemas.microsoft.com/office/drawing/2014/main" id="{54D03E30-EACF-6E56-6D9D-E08CAA1F2388}"/>
                </a:ext>
              </a:extLst>
            </p:cNvPr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1668;p72">
            <a:extLst>
              <a:ext uri="{FF2B5EF4-FFF2-40B4-BE49-F238E27FC236}">
                <a16:creationId xmlns:a16="http://schemas.microsoft.com/office/drawing/2014/main" id="{C983D9FC-87D9-5069-D6CE-8440784A1F48}"/>
              </a:ext>
            </a:extLst>
          </p:cNvPr>
          <p:cNvGrpSpPr/>
          <p:nvPr/>
        </p:nvGrpSpPr>
        <p:grpSpPr>
          <a:xfrm>
            <a:off x="2842625" y="1800983"/>
            <a:ext cx="357720" cy="355148"/>
            <a:chOff x="2496894" y="3680964"/>
            <a:chExt cx="357720" cy="355148"/>
          </a:xfrm>
          <a:solidFill>
            <a:schemeClr val="accent1"/>
          </a:solidFill>
        </p:grpSpPr>
        <p:sp>
          <p:nvSpPr>
            <p:cNvPr id="15" name="Google Shape;11669;p72">
              <a:extLst>
                <a:ext uri="{FF2B5EF4-FFF2-40B4-BE49-F238E27FC236}">
                  <a16:creationId xmlns:a16="http://schemas.microsoft.com/office/drawing/2014/main" id="{6CEE0FA3-9326-3B68-631B-A54955C6A243}"/>
                </a:ext>
              </a:extLst>
            </p:cNvPr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670;p72">
              <a:extLst>
                <a:ext uri="{FF2B5EF4-FFF2-40B4-BE49-F238E27FC236}">
                  <a16:creationId xmlns:a16="http://schemas.microsoft.com/office/drawing/2014/main" id="{A3EAB2B1-005B-39C9-06BD-98D3288A2DE1}"/>
                </a:ext>
              </a:extLst>
            </p:cNvPr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671;p72">
              <a:extLst>
                <a:ext uri="{FF2B5EF4-FFF2-40B4-BE49-F238E27FC236}">
                  <a16:creationId xmlns:a16="http://schemas.microsoft.com/office/drawing/2014/main" id="{FDA2B7F9-E767-69DB-7DE2-14277BF8DECC}"/>
                </a:ext>
              </a:extLst>
            </p:cNvPr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672;p72">
              <a:extLst>
                <a:ext uri="{FF2B5EF4-FFF2-40B4-BE49-F238E27FC236}">
                  <a16:creationId xmlns:a16="http://schemas.microsoft.com/office/drawing/2014/main" id="{F9B4E53A-67B2-8977-1ED6-252366AA31BB}"/>
                </a:ext>
              </a:extLst>
            </p:cNvPr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673;p72">
              <a:extLst>
                <a:ext uri="{FF2B5EF4-FFF2-40B4-BE49-F238E27FC236}">
                  <a16:creationId xmlns:a16="http://schemas.microsoft.com/office/drawing/2014/main" id="{F788DB17-46E4-761B-ED7A-5009A2B32EE4}"/>
                </a:ext>
              </a:extLst>
            </p:cNvPr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11674;p72">
            <a:extLst>
              <a:ext uri="{FF2B5EF4-FFF2-40B4-BE49-F238E27FC236}">
                <a16:creationId xmlns:a16="http://schemas.microsoft.com/office/drawing/2014/main" id="{7B7F5F48-62E1-05C9-B943-2B45399F9D8A}"/>
              </a:ext>
            </a:extLst>
          </p:cNvPr>
          <p:cNvGrpSpPr/>
          <p:nvPr/>
        </p:nvGrpSpPr>
        <p:grpSpPr>
          <a:xfrm>
            <a:off x="3745660" y="1801078"/>
            <a:ext cx="356164" cy="355815"/>
            <a:chOff x="3040984" y="3681059"/>
            <a:chExt cx="356164" cy="355815"/>
          </a:xfrm>
          <a:solidFill>
            <a:schemeClr val="accent1"/>
          </a:solidFill>
        </p:grpSpPr>
        <p:sp>
          <p:nvSpPr>
            <p:cNvPr id="21" name="Google Shape;11675;p72">
              <a:extLst>
                <a:ext uri="{FF2B5EF4-FFF2-40B4-BE49-F238E27FC236}">
                  <a16:creationId xmlns:a16="http://schemas.microsoft.com/office/drawing/2014/main" id="{E3827218-617C-7139-CDB1-040EC52F376E}"/>
                </a:ext>
              </a:extLst>
            </p:cNvPr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676;p72">
              <a:extLst>
                <a:ext uri="{FF2B5EF4-FFF2-40B4-BE49-F238E27FC236}">
                  <a16:creationId xmlns:a16="http://schemas.microsoft.com/office/drawing/2014/main" id="{6DDD863B-E15F-FDCC-3FE6-04F053FD9E62}"/>
                </a:ext>
              </a:extLst>
            </p:cNvPr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677;p72">
              <a:extLst>
                <a:ext uri="{FF2B5EF4-FFF2-40B4-BE49-F238E27FC236}">
                  <a16:creationId xmlns:a16="http://schemas.microsoft.com/office/drawing/2014/main" id="{1BBF578E-0AB4-AC7D-4B39-DC73FA5D66FF}"/>
                </a:ext>
              </a:extLst>
            </p:cNvPr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3783;p76">
            <a:extLst>
              <a:ext uri="{FF2B5EF4-FFF2-40B4-BE49-F238E27FC236}">
                <a16:creationId xmlns:a16="http://schemas.microsoft.com/office/drawing/2014/main" id="{B285F6AE-40FA-365F-638A-8A6B40D5D4B6}"/>
              </a:ext>
            </a:extLst>
          </p:cNvPr>
          <p:cNvGrpSpPr/>
          <p:nvPr/>
        </p:nvGrpSpPr>
        <p:grpSpPr>
          <a:xfrm>
            <a:off x="4940710" y="1963038"/>
            <a:ext cx="315092" cy="359397"/>
            <a:chOff x="4017435" y="1499912"/>
            <a:chExt cx="315092" cy="359397"/>
          </a:xfrm>
          <a:solidFill>
            <a:schemeClr val="accent1"/>
          </a:solidFill>
        </p:grpSpPr>
        <p:sp>
          <p:nvSpPr>
            <p:cNvPr id="25" name="Google Shape;13784;p76">
              <a:extLst>
                <a:ext uri="{FF2B5EF4-FFF2-40B4-BE49-F238E27FC236}">
                  <a16:creationId xmlns:a16="http://schemas.microsoft.com/office/drawing/2014/main" id="{8D9D0850-AA74-C6FB-128A-AC18ED7E7D3C}"/>
                </a:ext>
              </a:extLst>
            </p:cNvPr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785;p76">
              <a:extLst>
                <a:ext uri="{FF2B5EF4-FFF2-40B4-BE49-F238E27FC236}">
                  <a16:creationId xmlns:a16="http://schemas.microsoft.com/office/drawing/2014/main" id="{79075BD6-6FAA-CCD7-38E3-5D531E6486A3}"/>
                </a:ext>
              </a:extLst>
            </p:cNvPr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14163;p76">
            <a:extLst>
              <a:ext uri="{FF2B5EF4-FFF2-40B4-BE49-F238E27FC236}">
                <a16:creationId xmlns:a16="http://schemas.microsoft.com/office/drawing/2014/main" id="{8A425A26-5449-85EE-2FE4-1E390B7A8A0C}"/>
              </a:ext>
            </a:extLst>
          </p:cNvPr>
          <p:cNvGrpSpPr/>
          <p:nvPr/>
        </p:nvGrpSpPr>
        <p:grpSpPr>
          <a:xfrm>
            <a:off x="6915600" y="1963086"/>
            <a:ext cx="341204" cy="359301"/>
            <a:chOff x="862283" y="4274771"/>
            <a:chExt cx="341204" cy="359301"/>
          </a:xfrm>
          <a:solidFill>
            <a:schemeClr val="accent1"/>
          </a:solidFill>
        </p:grpSpPr>
        <p:sp>
          <p:nvSpPr>
            <p:cNvPr id="28" name="Google Shape;14164;p76">
              <a:extLst>
                <a:ext uri="{FF2B5EF4-FFF2-40B4-BE49-F238E27FC236}">
                  <a16:creationId xmlns:a16="http://schemas.microsoft.com/office/drawing/2014/main" id="{ACFA0525-4681-51D3-6F32-D81966EB7882}"/>
                </a:ext>
              </a:extLst>
            </p:cNvPr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165;p76">
              <a:extLst>
                <a:ext uri="{FF2B5EF4-FFF2-40B4-BE49-F238E27FC236}">
                  <a16:creationId xmlns:a16="http://schemas.microsoft.com/office/drawing/2014/main" id="{970E0E52-AE1B-541C-965C-F8F5F488DC5D}"/>
                </a:ext>
              </a:extLst>
            </p:cNvPr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166;p76">
              <a:extLst>
                <a:ext uri="{FF2B5EF4-FFF2-40B4-BE49-F238E27FC236}">
                  <a16:creationId xmlns:a16="http://schemas.microsoft.com/office/drawing/2014/main" id="{DCF71F17-4D6D-389A-FED2-EB2FA8CF8FFD}"/>
                </a:ext>
              </a:extLst>
            </p:cNvPr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Ellipse 30">
            <a:extLst>
              <a:ext uri="{FF2B5EF4-FFF2-40B4-BE49-F238E27FC236}">
                <a16:creationId xmlns:a16="http://schemas.microsoft.com/office/drawing/2014/main" id="{48DFF968-91ED-76C7-C6F4-0F31A4341665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9"/>
          <p:cNvSpPr txBox="1">
            <a:spLocks noGrp="1"/>
          </p:cNvSpPr>
          <p:nvPr>
            <p:ph type="ctrTitle"/>
          </p:nvPr>
        </p:nvSpPr>
        <p:spPr>
          <a:xfrm>
            <a:off x="711400" y="1003814"/>
            <a:ext cx="5238300" cy="18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Titre de la présentation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525" name="Google Shape;525;p29"/>
          <p:cNvSpPr txBox="1">
            <a:spLocks noGrp="1"/>
          </p:cNvSpPr>
          <p:nvPr>
            <p:ph type="subTitle" idx="1"/>
          </p:nvPr>
        </p:nvSpPr>
        <p:spPr>
          <a:xfrm>
            <a:off x="711400" y="2899214"/>
            <a:ext cx="5238300" cy="4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Sous titre de la présentation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5542491B-9EC9-AD0A-1DA3-04D3C50C394A}"/>
              </a:ext>
            </a:extLst>
          </p:cNvPr>
          <p:cNvSpPr/>
          <p:nvPr/>
        </p:nvSpPr>
        <p:spPr>
          <a:xfrm>
            <a:off x="815163" y="3487480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98B4EEF0-43C9-698A-0C98-098242B3B6D0}"/>
              </a:ext>
            </a:extLst>
          </p:cNvPr>
          <p:cNvSpPr/>
          <p:nvPr/>
        </p:nvSpPr>
        <p:spPr>
          <a:xfrm>
            <a:off x="1850066" y="3487480"/>
            <a:ext cx="744279" cy="744279"/>
          </a:xfrm>
          <a:prstGeom prst="ellipse">
            <a:avLst/>
          </a:prstGeom>
          <a:blipFill dpi="0" rotWithShape="1">
            <a:blip r:embed="rId5"/>
            <a:srcRect/>
            <a:tile tx="-323850" ty="-387350" sx="21000" sy="21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039193C5-3A6B-C300-C30F-DF3422094A89}"/>
              </a:ext>
            </a:extLst>
          </p:cNvPr>
          <p:cNvSpPr/>
          <p:nvPr/>
        </p:nvSpPr>
        <p:spPr>
          <a:xfrm>
            <a:off x="2884969" y="3487480"/>
            <a:ext cx="744279" cy="744279"/>
          </a:xfrm>
          <a:prstGeom prst="ellipse">
            <a:avLst/>
          </a:prstGeom>
          <a:blipFill dpi="0" rotWithShape="1">
            <a:blip r:embed="rId6"/>
            <a:srcRect/>
            <a:tile tx="-6350" ty="19050" sx="9000" sy="9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50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Données chiffrées</a:t>
            </a:r>
            <a:endParaRPr dirty="0"/>
          </a:p>
        </p:txBody>
      </p:sp>
      <p:graphicFrame>
        <p:nvGraphicFramePr>
          <p:cNvPr id="1082" name="Google Shape;1082;p50"/>
          <p:cNvGraphicFramePr/>
          <p:nvPr>
            <p:extLst>
              <p:ext uri="{D42A27DB-BD31-4B8C-83A1-F6EECF244321}">
                <p14:modId xmlns:p14="http://schemas.microsoft.com/office/powerpoint/2010/main" val="1963732170"/>
              </p:ext>
            </p:extLst>
          </p:nvPr>
        </p:nvGraphicFramePr>
        <p:xfrm>
          <a:off x="955875" y="1814925"/>
          <a:ext cx="3371750" cy="2120210"/>
        </p:xfrm>
        <a:graphic>
          <a:graphicData uri="http://schemas.openxmlformats.org/drawingml/2006/table">
            <a:tbl>
              <a:tblPr>
                <a:noFill/>
                <a:tableStyleId>{E475AC4B-ABE5-4324-9EB3-92E8E8EF2560}</a:tableStyleId>
              </a:tblPr>
              <a:tblGrid>
                <a:gridCol w="1016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5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Lorem</a:t>
                      </a:r>
                      <a:endParaRPr dirty="0">
                        <a:solidFill>
                          <a:schemeClr val="accent1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Données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v1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v2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v3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Groupe 1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101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401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701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Groupe 2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201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501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801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Groupe 3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301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601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901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83" name="Google Shape;1083;p50"/>
          <p:cNvSpPr txBox="1"/>
          <p:nvPr/>
        </p:nvSpPr>
        <p:spPr>
          <a:xfrm>
            <a:off x="2331600" y="1304650"/>
            <a:ext cx="1996200" cy="2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ITEM 01</a:t>
            </a:r>
            <a:endParaRPr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graphicFrame>
        <p:nvGraphicFramePr>
          <p:cNvPr id="1088" name="Google Shape;1088;p50"/>
          <p:cNvGraphicFramePr/>
          <p:nvPr>
            <p:extLst>
              <p:ext uri="{D42A27DB-BD31-4B8C-83A1-F6EECF244321}">
                <p14:modId xmlns:p14="http://schemas.microsoft.com/office/powerpoint/2010/main" val="2796433552"/>
              </p:ext>
            </p:extLst>
          </p:nvPr>
        </p:nvGraphicFramePr>
        <p:xfrm>
          <a:off x="4820125" y="1814925"/>
          <a:ext cx="3371750" cy="2120210"/>
        </p:xfrm>
        <a:graphic>
          <a:graphicData uri="http://schemas.openxmlformats.org/drawingml/2006/table">
            <a:tbl>
              <a:tblPr>
                <a:noFill/>
                <a:tableStyleId>{E475AC4B-ABE5-4324-9EB3-92E8E8EF2560}</a:tableStyleId>
              </a:tblPr>
              <a:tblGrid>
                <a:gridCol w="1016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5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Lorem</a:t>
                      </a:r>
                      <a:endParaRPr dirty="0">
                        <a:solidFill>
                          <a:schemeClr val="accent1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Données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v1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v2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v3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Groupe 1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102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202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302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Groupe 2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402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502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602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rgbClr val="FFFFFF"/>
                          </a:solidFill>
                          <a:latin typeface="+mj-lt"/>
                          <a:ea typeface="Kelly Slab"/>
                          <a:cs typeface="Kelly Slab"/>
                          <a:sym typeface="Kelly Slab"/>
                        </a:rPr>
                        <a:t>Groupe 3</a:t>
                      </a:r>
                      <a:endParaRPr sz="1200" dirty="0">
                        <a:solidFill>
                          <a:srgbClr val="FFFFFF"/>
                        </a:solidFill>
                        <a:latin typeface="+mj-lt"/>
                        <a:ea typeface="Kelly Slab"/>
                        <a:cs typeface="Kelly Slab"/>
                        <a:sym typeface="Kelly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702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802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2"/>
                          </a:solidFill>
                          <a:latin typeface="+mj-lt"/>
                          <a:ea typeface="Didact Gothic"/>
                          <a:cs typeface="Didact Gothic"/>
                          <a:sym typeface="Didact Gothic"/>
                        </a:rPr>
                        <a:t>902</a:t>
                      </a:r>
                      <a:endParaRPr sz="1200" dirty="0">
                        <a:solidFill>
                          <a:schemeClr val="lt2"/>
                        </a:solidFill>
                        <a:latin typeface="+mj-lt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89" name="Google Shape;1089;p50"/>
          <p:cNvSpPr txBox="1"/>
          <p:nvPr/>
        </p:nvSpPr>
        <p:spPr>
          <a:xfrm>
            <a:off x="6195850" y="1304650"/>
            <a:ext cx="1996200" cy="2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ITEM 02</a:t>
            </a:r>
            <a:endParaRPr dirty="0">
              <a:solidFill>
                <a:schemeClr val="accent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grpSp>
        <p:nvGrpSpPr>
          <p:cNvPr id="2" name="Google Shape;13783;p76">
            <a:extLst>
              <a:ext uri="{FF2B5EF4-FFF2-40B4-BE49-F238E27FC236}">
                <a16:creationId xmlns:a16="http://schemas.microsoft.com/office/drawing/2014/main" id="{D9286CC8-60BA-58E9-6D0A-1C7527D6921D}"/>
              </a:ext>
            </a:extLst>
          </p:cNvPr>
          <p:cNvGrpSpPr/>
          <p:nvPr/>
        </p:nvGrpSpPr>
        <p:grpSpPr>
          <a:xfrm>
            <a:off x="2016508" y="1304650"/>
            <a:ext cx="315092" cy="359397"/>
            <a:chOff x="4017435" y="1499912"/>
            <a:chExt cx="315092" cy="359397"/>
          </a:xfrm>
          <a:solidFill>
            <a:schemeClr val="accent1"/>
          </a:solidFill>
        </p:grpSpPr>
        <p:sp>
          <p:nvSpPr>
            <p:cNvPr id="3" name="Google Shape;13784;p76">
              <a:extLst>
                <a:ext uri="{FF2B5EF4-FFF2-40B4-BE49-F238E27FC236}">
                  <a16:creationId xmlns:a16="http://schemas.microsoft.com/office/drawing/2014/main" id="{5FA2AC7D-D5AA-5CD7-C16D-411D60120AB1}"/>
                </a:ext>
              </a:extLst>
            </p:cNvPr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785;p76">
              <a:extLst>
                <a:ext uri="{FF2B5EF4-FFF2-40B4-BE49-F238E27FC236}">
                  <a16:creationId xmlns:a16="http://schemas.microsoft.com/office/drawing/2014/main" id="{DC10D6CD-5FE7-F23C-DC0D-4F7EF3F35B8A}"/>
                </a:ext>
              </a:extLst>
            </p:cNvPr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14163;p76">
            <a:extLst>
              <a:ext uri="{FF2B5EF4-FFF2-40B4-BE49-F238E27FC236}">
                <a16:creationId xmlns:a16="http://schemas.microsoft.com/office/drawing/2014/main" id="{3FBE3FFE-8F13-A8C1-375A-B1BDAC3113A8}"/>
              </a:ext>
            </a:extLst>
          </p:cNvPr>
          <p:cNvGrpSpPr/>
          <p:nvPr/>
        </p:nvGrpSpPr>
        <p:grpSpPr>
          <a:xfrm>
            <a:off x="5854646" y="1304698"/>
            <a:ext cx="341204" cy="359301"/>
            <a:chOff x="862283" y="4274771"/>
            <a:chExt cx="341204" cy="359301"/>
          </a:xfrm>
          <a:solidFill>
            <a:schemeClr val="accent1"/>
          </a:solidFill>
        </p:grpSpPr>
        <p:sp>
          <p:nvSpPr>
            <p:cNvPr id="6" name="Google Shape;14164;p76">
              <a:extLst>
                <a:ext uri="{FF2B5EF4-FFF2-40B4-BE49-F238E27FC236}">
                  <a16:creationId xmlns:a16="http://schemas.microsoft.com/office/drawing/2014/main" id="{CB8764FD-35B5-C86B-1ACA-D1D22E1F69D4}"/>
                </a:ext>
              </a:extLst>
            </p:cNvPr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165;p76">
              <a:extLst>
                <a:ext uri="{FF2B5EF4-FFF2-40B4-BE49-F238E27FC236}">
                  <a16:creationId xmlns:a16="http://schemas.microsoft.com/office/drawing/2014/main" id="{5BE590FA-AACA-1713-337F-95314B8B2FC4}"/>
                </a:ext>
              </a:extLst>
            </p:cNvPr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166;p76">
              <a:extLst>
                <a:ext uri="{FF2B5EF4-FFF2-40B4-BE49-F238E27FC236}">
                  <a16:creationId xmlns:a16="http://schemas.microsoft.com/office/drawing/2014/main" id="{FD12B96D-1838-FF54-B25E-A36DDBF5D40D}"/>
                </a:ext>
              </a:extLst>
            </p:cNvPr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Ellipse 8">
            <a:extLst>
              <a:ext uri="{FF2B5EF4-FFF2-40B4-BE49-F238E27FC236}">
                <a16:creationId xmlns:a16="http://schemas.microsoft.com/office/drawing/2014/main" id="{E26D6416-1508-5500-79A9-201C8829A401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52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Tendances</a:t>
            </a:r>
            <a:endParaRPr dirty="0"/>
          </a:p>
        </p:txBody>
      </p:sp>
      <p:sp>
        <p:nvSpPr>
          <p:cNvPr id="1151" name="Google Shape;1151;p52"/>
          <p:cNvSpPr/>
          <p:nvPr/>
        </p:nvSpPr>
        <p:spPr>
          <a:xfrm>
            <a:off x="7305275" y="3418950"/>
            <a:ext cx="9201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EEF1F8"/>
                </a:solidFill>
                <a:latin typeface="+mj-lt"/>
                <a:ea typeface="Kelly Slab"/>
                <a:cs typeface="Kelly Slab"/>
                <a:sym typeface="Kelly Slab"/>
              </a:rPr>
              <a:t>40%</a:t>
            </a:r>
            <a:endParaRPr sz="2500" b="1" dirty="0">
              <a:solidFill>
                <a:srgbClr val="EEF1F8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152" name="Google Shape;1152;p52"/>
          <p:cNvSpPr/>
          <p:nvPr/>
        </p:nvSpPr>
        <p:spPr>
          <a:xfrm>
            <a:off x="7305275" y="1689800"/>
            <a:ext cx="9201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FFD213"/>
                </a:solidFill>
                <a:latin typeface="+mj-lt"/>
                <a:ea typeface="Kelly Slab"/>
                <a:cs typeface="Kelly Slab"/>
                <a:sym typeface="Kelly Slab"/>
              </a:rPr>
              <a:t>90%</a:t>
            </a:r>
            <a:endParaRPr sz="2500" b="1" dirty="0">
              <a:solidFill>
                <a:srgbClr val="FFD213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153" name="Google Shape;1153;p52"/>
          <p:cNvSpPr/>
          <p:nvPr/>
        </p:nvSpPr>
        <p:spPr>
          <a:xfrm>
            <a:off x="7305275" y="2554381"/>
            <a:ext cx="920100" cy="3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6DC5BE"/>
                </a:solidFill>
                <a:latin typeface="+mj-lt"/>
                <a:ea typeface="Kelly Slab"/>
                <a:cs typeface="Kelly Slab"/>
                <a:sym typeface="Kelly Slab"/>
              </a:rPr>
              <a:t>60%</a:t>
            </a:r>
            <a:endParaRPr sz="2500" b="1" dirty="0">
              <a:solidFill>
                <a:srgbClr val="6DC5BE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grpSp>
        <p:nvGrpSpPr>
          <p:cNvPr id="1154" name="Google Shape;1154;p52"/>
          <p:cNvGrpSpPr/>
          <p:nvPr/>
        </p:nvGrpSpPr>
        <p:grpSpPr>
          <a:xfrm>
            <a:off x="3337725" y="2524975"/>
            <a:ext cx="3662750" cy="457206"/>
            <a:chOff x="3337725" y="2524975"/>
            <a:chExt cx="3662750" cy="457206"/>
          </a:xfrm>
        </p:grpSpPr>
        <p:sp>
          <p:nvSpPr>
            <p:cNvPr id="1155" name="Google Shape;1155;p52"/>
            <p:cNvSpPr/>
            <p:nvPr/>
          </p:nvSpPr>
          <p:spPr>
            <a:xfrm rot="5400000">
              <a:off x="4986875" y="968575"/>
              <a:ext cx="457200" cy="35700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156" name="Google Shape;1156;p52"/>
            <p:cNvSpPr/>
            <p:nvPr/>
          </p:nvSpPr>
          <p:spPr>
            <a:xfrm rot="5400000">
              <a:off x="4231575" y="1631131"/>
              <a:ext cx="457200" cy="2244900"/>
            </a:xfrm>
            <a:prstGeom prst="rect">
              <a:avLst/>
            </a:prstGeom>
            <a:solidFill>
              <a:srgbClr val="6DC5B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grpSp>
        <p:nvGrpSpPr>
          <p:cNvPr id="1157" name="Google Shape;1157;p52"/>
          <p:cNvGrpSpPr/>
          <p:nvPr/>
        </p:nvGrpSpPr>
        <p:grpSpPr>
          <a:xfrm>
            <a:off x="3337725" y="3389550"/>
            <a:ext cx="3662750" cy="457200"/>
            <a:chOff x="3337725" y="3389550"/>
            <a:chExt cx="3662750" cy="457200"/>
          </a:xfrm>
        </p:grpSpPr>
        <p:sp>
          <p:nvSpPr>
            <p:cNvPr id="1158" name="Google Shape;1158;p52"/>
            <p:cNvSpPr/>
            <p:nvPr/>
          </p:nvSpPr>
          <p:spPr>
            <a:xfrm rot="5400000">
              <a:off x="4942475" y="1788750"/>
              <a:ext cx="457200" cy="36588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159" name="Google Shape;1159;p52"/>
            <p:cNvSpPr/>
            <p:nvPr/>
          </p:nvSpPr>
          <p:spPr>
            <a:xfrm rot="5400000">
              <a:off x="3832725" y="2894550"/>
              <a:ext cx="457200" cy="1447200"/>
            </a:xfrm>
            <a:prstGeom prst="rect">
              <a:avLst/>
            </a:prstGeom>
            <a:solidFill>
              <a:srgbClr val="223D9A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grpSp>
        <p:nvGrpSpPr>
          <p:cNvPr id="1160" name="Google Shape;1160;p52"/>
          <p:cNvGrpSpPr/>
          <p:nvPr/>
        </p:nvGrpSpPr>
        <p:grpSpPr>
          <a:xfrm>
            <a:off x="3337725" y="1660400"/>
            <a:ext cx="3662750" cy="457200"/>
            <a:chOff x="3337725" y="1660400"/>
            <a:chExt cx="3662750" cy="457200"/>
          </a:xfrm>
        </p:grpSpPr>
        <p:sp>
          <p:nvSpPr>
            <p:cNvPr id="1161" name="Google Shape;1161;p52"/>
            <p:cNvSpPr/>
            <p:nvPr/>
          </p:nvSpPr>
          <p:spPr>
            <a:xfrm rot="5400000">
              <a:off x="4956125" y="73250"/>
              <a:ext cx="457200" cy="36315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162" name="Google Shape;1162;p52"/>
            <p:cNvSpPr/>
            <p:nvPr/>
          </p:nvSpPr>
          <p:spPr>
            <a:xfrm rot="5400000">
              <a:off x="4840125" y="158000"/>
              <a:ext cx="457200" cy="3462000"/>
            </a:xfrm>
            <a:prstGeom prst="rect">
              <a:avLst/>
            </a:prstGeom>
            <a:solidFill>
              <a:srgbClr val="FFD213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sp>
        <p:nvSpPr>
          <p:cNvPr id="1163" name="Google Shape;1163;p52"/>
          <p:cNvSpPr txBox="1"/>
          <p:nvPr/>
        </p:nvSpPr>
        <p:spPr>
          <a:xfrm>
            <a:off x="918525" y="1586000"/>
            <a:ext cx="21144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</a:t>
            </a:r>
            <a:endParaRPr dirty="0">
              <a:solidFill>
                <a:srgbClr val="FFFFFF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64" name="Google Shape;1164;p52"/>
          <p:cNvSpPr txBox="1"/>
          <p:nvPr/>
        </p:nvSpPr>
        <p:spPr>
          <a:xfrm>
            <a:off x="918525" y="2450581"/>
            <a:ext cx="21144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</a:t>
            </a:r>
            <a:endParaRPr dirty="0">
              <a:solidFill>
                <a:srgbClr val="FFFFFF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65" name="Google Shape;1165;p52"/>
          <p:cNvSpPr txBox="1"/>
          <p:nvPr/>
        </p:nvSpPr>
        <p:spPr>
          <a:xfrm>
            <a:off x="918525" y="3315150"/>
            <a:ext cx="21144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</a:t>
            </a:r>
            <a:endParaRPr dirty="0">
              <a:solidFill>
                <a:srgbClr val="FFFFFF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66" name="Google Shape;1166;p52"/>
          <p:cNvSpPr txBox="1"/>
          <p:nvPr/>
        </p:nvSpPr>
        <p:spPr>
          <a:xfrm>
            <a:off x="3484775" y="1701050"/>
            <a:ext cx="12753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Lipsum</a:t>
            </a:r>
            <a:endParaRPr sz="1800" b="1" dirty="0">
              <a:solidFill>
                <a:srgbClr val="FFFFFF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167" name="Google Shape;1167;p52"/>
          <p:cNvSpPr txBox="1"/>
          <p:nvPr/>
        </p:nvSpPr>
        <p:spPr>
          <a:xfrm>
            <a:off x="3484775" y="2565631"/>
            <a:ext cx="12753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dirty="0" err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Lipsum</a:t>
            </a:r>
            <a:endParaRPr lang="fr-FR" sz="1800" b="1" dirty="0">
              <a:solidFill>
                <a:srgbClr val="FFFFFF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168" name="Google Shape;1168;p52"/>
          <p:cNvSpPr txBox="1"/>
          <p:nvPr/>
        </p:nvSpPr>
        <p:spPr>
          <a:xfrm>
            <a:off x="3484775" y="3430200"/>
            <a:ext cx="12753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dirty="0" err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Lipsum</a:t>
            </a:r>
            <a:endParaRPr lang="fr-FR" sz="1800" b="1" dirty="0">
              <a:solidFill>
                <a:srgbClr val="FFFFFF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3680BAFF-857E-5911-1C57-89B5381927BA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48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Tendances</a:t>
            </a:r>
            <a:endParaRPr dirty="0"/>
          </a:p>
        </p:txBody>
      </p:sp>
      <p:pic>
        <p:nvPicPr>
          <p:cNvPr id="1044" name="Google Shape;1044;p48" title="Char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84113" y="1319538"/>
            <a:ext cx="4348499" cy="2687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5" name="Google Shape;1045;p48"/>
          <p:cNvCxnSpPr/>
          <p:nvPr/>
        </p:nvCxnSpPr>
        <p:spPr>
          <a:xfrm>
            <a:off x="4505625" y="3871225"/>
            <a:ext cx="366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6" name="Google Shape;1046;p48"/>
          <p:cNvSpPr txBox="1"/>
          <p:nvPr/>
        </p:nvSpPr>
        <p:spPr>
          <a:xfrm>
            <a:off x="876750" y="1989375"/>
            <a:ext cx="22350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Item 01</a:t>
            </a:r>
            <a:endParaRPr sz="1800" b="1" dirty="0">
              <a:solidFill>
                <a:srgbClr val="FFFFFF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47" name="Google Shape;1047;p48"/>
          <p:cNvSpPr txBox="1"/>
          <p:nvPr/>
        </p:nvSpPr>
        <p:spPr>
          <a:xfrm>
            <a:off x="876800" y="2289075"/>
            <a:ext cx="2235000" cy="12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 of the printing and typesetting industry. </a:t>
            </a:r>
            <a:endParaRPr dirty="0">
              <a:solidFill>
                <a:srgbClr val="FFFFFF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48" name="Google Shape;1048;p48"/>
          <p:cNvSpPr txBox="1"/>
          <p:nvPr/>
        </p:nvSpPr>
        <p:spPr>
          <a:xfrm>
            <a:off x="4376725" y="3960788"/>
            <a:ext cx="955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Lorem</a:t>
            </a:r>
            <a:endParaRPr b="1" dirty="0">
              <a:solidFill>
                <a:srgbClr val="FFFFFF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049" name="Google Shape;1049;p48"/>
          <p:cNvSpPr txBox="1"/>
          <p:nvPr/>
        </p:nvSpPr>
        <p:spPr>
          <a:xfrm>
            <a:off x="5309263" y="3960788"/>
            <a:ext cx="955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Lorem</a:t>
            </a:r>
          </a:p>
        </p:txBody>
      </p:sp>
      <p:sp>
        <p:nvSpPr>
          <p:cNvPr id="1050" name="Google Shape;1050;p48"/>
          <p:cNvSpPr txBox="1"/>
          <p:nvPr/>
        </p:nvSpPr>
        <p:spPr>
          <a:xfrm>
            <a:off x="6248263" y="3960788"/>
            <a:ext cx="955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Lorem</a:t>
            </a:r>
          </a:p>
        </p:txBody>
      </p:sp>
      <p:sp>
        <p:nvSpPr>
          <p:cNvPr id="1051" name="Google Shape;1051;p48"/>
          <p:cNvSpPr txBox="1"/>
          <p:nvPr/>
        </p:nvSpPr>
        <p:spPr>
          <a:xfrm>
            <a:off x="7187263" y="3960788"/>
            <a:ext cx="955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Lorem</a:t>
            </a:r>
          </a:p>
        </p:txBody>
      </p:sp>
      <p:sp>
        <p:nvSpPr>
          <p:cNvPr id="1052" name="Google Shape;1052;p48"/>
          <p:cNvSpPr txBox="1"/>
          <p:nvPr/>
        </p:nvSpPr>
        <p:spPr>
          <a:xfrm>
            <a:off x="3415925" y="4364113"/>
            <a:ext cx="4756800" cy="2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 is simply dummy text of the printing and typesetting industry. </a:t>
            </a:r>
            <a:endParaRPr sz="1100"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053" name="Google Shape;1053;p48"/>
          <p:cNvSpPr/>
          <p:nvPr/>
        </p:nvSpPr>
        <p:spPr>
          <a:xfrm>
            <a:off x="3415925" y="2173163"/>
            <a:ext cx="770700" cy="241500"/>
          </a:xfrm>
          <a:prstGeom prst="rect">
            <a:avLst/>
          </a:prstGeom>
          <a:solidFill>
            <a:srgbClr val="FFD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2018</a:t>
            </a:r>
            <a:endParaRPr sz="1200">
              <a:latin typeface="+mj-lt"/>
            </a:endParaRPr>
          </a:p>
        </p:txBody>
      </p:sp>
      <p:sp>
        <p:nvSpPr>
          <p:cNvPr id="1054" name="Google Shape;1054;p48"/>
          <p:cNvSpPr/>
          <p:nvPr/>
        </p:nvSpPr>
        <p:spPr>
          <a:xfrm>
            <a:off x="3415925" y="1816988"/>
            <a:ext cx="770700" cy="2415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2019</a:t>
            </a:r>
            <a:endParaRPr sz="1200">
              <a:latin typeface="+mj-lt"/>
            </a:endParaRPr>
          </a:p>
        </p:txBody>
      </p:sp>
      <p:sp>
        <p:nvSpPr>
          <p:cNvPr id="1055" name="Google Shape;1055;p48"/>
          <p:cNvSpPr/>
          <p:nvPr/>
        </p:nvSpPr>
        <p:spPr>
          <a:xfrm>
            <a:off x="3415925" y="1460813"/>
            <a:ext cx="770700" cy="241500"/>
          </a:xfrm>
          <a:prstGeom prst="rect">
            <a:avLst/>
          </a:prstGeom>
          <a:solidFill>
            <a:srgbClr val="223D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  <a:latin typeface="+mj-lt"/>
                <a:ea typeface="Kelly Slab"/>
                <a:cs typeface="Kelly Slab"/>
                <a:sym typeface="Kelly Slab"/>
              </a:rPr>
              <a:t>2020</a:t>
            </a:r>
            <a:endParaRPr sz="1200">
              <a:latin typeface="+mj-lt"/>
            </a:endParaRPr>
          </a:p>
        </p:txBody>
      </p:sp>
      <p:sp>
        <p:nvSpPr>
          <p:cNvPr id="1056" name="Google Shape;1056;p48"/>
          <p:cNvSpPr txBox="1"/>
          <p:nvPr/>
        </p:nvSpPr>
        <p:spPr>
          <a:xfrm>
            <a:off x="3323375" y="3960788"/>
            <a:ext cx="955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6DC5BE"/>
                </a:solidFill>
                <a:latin typeface="+mj-lt"/>
                <a:ea typeface="Kelly Slab"/>
                <a:cs typeface="Kelly Slab"/>
                <a:sym typeface="Kelly Slab"/>
              </a:rPr>
              <a:t>Legend</a:t>
            </a:r>
            <a:endParaRPr b="1" dirty="0">
              <a:solidFill>
                <a:srgbClr val="6DC5BE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cxnSp>
        <p:nvCxnSpPr>
          <p:cNvPr id="1057" name="Google Shape;1057;p48"/>
          <p:cNvCxnSpPr/>
          <p:nvPr/>
        </p:nvCxnSpPr>
        <p:spPr>
          <a:xfrm>
            <a:off x="3420900" y="3871213"/>
            <a:ext cx="1130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" name="Ellipse 1">
            <a:extLst>
              <a:ext uri="{FF2B5EF4-FFF2-40B4-BE49-F238E27FC236}">
                <a16:creationId xmlns:a16="http://schemas.microsoft.com/office/drawing/2014/main" id="{7E2300A1-D6BB-A533-9895-C846C00808BE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6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jouet, automate&#10;&#10;Description générée automatiquement">
            <a:extLst>
              <a:ext uri="{FF2B5EF4-FFF2-40B4-BE49-F238E27FC236}">
                <a16:creationId xmlns:a16="http://schemas.microsoft.com/office/drawing/2014/main" id="{DB47703A-D81F-EED6-85A0-43F977B5C0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000" b="3656"/>
          <a:stretch/>
        </p:blipFill>
        <p:spPr>
          <a:xfrm flipH="1">
            <a:off x="0" y="0"/>
            <a:ext cx="9144000" cy="4934554"/>
          </a:xfrm>
          <a:prstGeom prst="rect">
            <a:avLst/>
          </a:prstGeom>
        </p:spPr>
      </p:pic>
      <p:grpSp>
        <p:nvGrpSpPr>
          <p:cNvPr id="1064" name="Google Shape;1064;p49"/>
          <p:cNvGrpSpPr>
            <a:grpSpLocks/>
          </p:cNvGrpSpPr>
          <p:nvPr/>
        </p:nvGrpSpPr>
        <p:grpSpPr>
          <a:xfrm flipH="1">
            <a:off x="283388" y="3159889"/>
            <a:ext cx="2214600" cy="1771050"/>
            <a:chOff x="6653175" y="3375848"/>
            <a:chExt cx="2214600" cy="1771050"/>
          </a:xfrm>
        </p:grpSpPr>
        <p:sp>
          <p:nvSpPr>
            <p:cNvPr id="1065" name="Google Shape;1065;p49"/>
            <p:cNvSpPr>
              <a:spLocks/>
            </p:cNvSpPr>
            <p:nvPr/>
          </p:nvSpPr>
          <p:spPr>
            <a:xfrm>
              <a:off x="7235975" y="4152900"/>
              <a:ext cx="457200" cy="99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9"/>
            <p:cNvSpPr>
              <a:spLocks/>
            </p:cNvSpPr>
            <p:nvPr/>
          </p:nvSpPr>
          <p:spPr>
            <a:xfrm>
              <a:off x="7823275" y="4152900"/>
              <a:ext cx="457200" cy="457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9"/>
            <p:cNvSpPr>
              <a:spLocks/>
            </p:cNvSpPr>
            <p:nvPr/>
          </p:nvSpPr>
          <p:spPr>
            <a:xfrm>
              <a:off x="7823275" y="4716997"/>
              <a:ext cx="457200" cy="429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9"/>
            <p:cNvSpPr>
              <a:spLocks/>
            </p:cNvSpPr>
            <p:nvPr/>
          </p:nvSpPr>
          <p:spPr>
            <a:xfrm>
              <a:off x="8410575" y="4476825"/>
              <a:ext cx="457200" cy="666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9"/>
            <p:cNvSpPr>
              <a:spLocks/>
            </p:cNvSpPr>
            <p:nvPr/>
          </p:nvSpPr>
          <p:spPr>
            <a:xfrm>
              <a:off x="8410575" y="3375848"/>
              <a:ext cx="457200" cy="994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9"/>
            <p:cNvSpPr>
              <a:spLocks/>
            </p:cNvSpPr>
            <p:nvPr/>
          </p:nvSpPr>
          <p:spPr>
            <a:xfrm>
              <a:off x="6653175" y="4600369"/>
              <a:ext cx="457200" cy="543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3" name="Google Shape;1063;p49"/>
          <p:cNvSpPr txBox="1">
            <a:spLocks noGrp="1"/>
          </p:cNvSpPr>
          <p:nvPr>
            <p:ph type="title"/>
          </p:nvPr>
        </p:nvSpPr>
        <p:spPr>
          <a:xfrm>
            <a:off x="4571950" y="1099868"/>
            <a:ext cx="3860700" cy="33323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Une image vaut mieux que </a:t>
            </a:r>
            <a:r>
              <a:rPr lang="en" sz="6000" b="1" dirty="0">
                <a:solidFill>
                  <a:srgbClr val="FFD213"/>
                </a:solidFill>
              </a:rPr>
              <a:t>1000</a:t>
            </a:r>
            <a:r>
              <a:rPr lang="en" b="1" dirty="0"/>
              <a:t> mots</a:t>
            </a:r>
            <a:endParaRPr b="1" dirty="0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DCB1C77A-3E7A-2050-C331-E08999B7F2E9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5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53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Carte mondiale</a:t>
            </a:r>
            <a:endParaRPr dirty="0"/>
          </a:p>
        </p:txBody>
      </p:sp>
      <p:grpSp>
        <p:nvGrpSpPr>
          <p:cNvPr id="1174" name="Google Shape;1174;p53"/>
          <p:cNvGrpSpPr/>
          <p:nvPr/>
        </p:nvGrpSpPr>
        <p:grpSpPr>
          <a:xfrm>
            <a:off x="711410" y="1307222"/>
            <a:ext cx="4958740" cy="2901526"/>
            <a:chOff x="1623877" y="1181221"/>
            <a:chExt cx="5896243" cy="3450091"/>
          </a:xfrm>
        </p:grpSpPr>
        <p:grpSp>
          <p:nvGrpSpPr>
            <p:cNvPr id="1175" name="Google Shape;1175;p53"/>
            <p:cNvGrpSpPr/>
            <p:nvPr/>
          </p:nvGrpSpPr>
          <p:grpSpPr>
            <a:xfrm>
              <a:off x="5191675" y="2629121"/>
              <a:ext cx="104003" cy="99604"/>
              <a:chOff x="4293400" y="2574725"/>
              <a:chExt cx="84425" cy="80100"/>
            </a:xfrm>
          </p:grpSpPr>
          <p:sp>
            <p:nvSpPr>
              <p:cNvPr id="1176" name="Google Shape;1176;p53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177" name="Google Shape;1177;p53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8" name="Google Shape;1178;p53"/>
            <p:cNvGrpSpPr/>
            <p:nvPr/>
          </p:nvGrpSpPr>
          <p:grpSpPr>
            <a:xfrm>
              <a:off x="4830452" y="1246287"/>
              <a:ext cx="2361891" cy="1418678"/>
              <a:chOff x="4000175" y="1462675"/>
              <a:chExt cx="1917275" cy="1140875"/>
            </a:xfrm>
          </p:grpSpPr>
          <p:sp>
            <p:nvSpPr>
              <p:cNvPr id="1179" name="Google Shape;1179;p53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grpSp>
            <p:nvGrpSpPr>
              <p:cNvPr id="1180" name="Google Shape;1180;p53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181" name="Google Shape;1181;p53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fr-FR"/>
                </a:p>
              </p:txBody>
            </p:sp>
            <p:sp>
              <p:nvSpPr>
                <p:cNvPr id="1182" name="Google Shape;1182;p53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" name="Google Shape;1183;p53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53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53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53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87" name="Google Shape;1187;p53"/>
            <p:cNvGrpSpPr/>
            <p:nvPr/>
          </p:nvGrpSpPr>
          <p:grpSpPr>
            <a:xfrm>
              <a:off x="4781730" y="2645411"/>
              <a:ext cx="115860" cy="129479"/>
              <a:chOff x="3960625" y="2587825"/>
              <a:chExt cx="94050" cy="104125"/>
            </a:xfrm>
          </p:grpSpPr>
          <p:sp>
            <p:nvSpPr>
              <p:cNvPr id="1188" name="Google Shape;1188;p53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189" name="Google Shape;1189;p53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0" name="Google Shape;1190;p53"/>
            <p:cNvGrpSpPr/>
            <p:nvPr/>
          </p:nvGrpSpPr>
          <p:grpSpPr>
            <a:xfrm>
              <a:off x="4541171" y="2537320"/>
              <a:ext cx="213858" cy="233685"/>
              <a:chOff x="3765350" y="2500900"/>
              <a:chExt cx="173600" cy="187925"/>
            </a:xfrm>
          </p:grpSpPr>
          <p:sp>
            <p:nvSpPr>
              <p:cNvPr id="1191" name="Google Shape;1191;p53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192" name="Google Shape;1192;p53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53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53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53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53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7" name="Google Shape;1197;p53"/>
            <p:cNvGrpSpPr/>
            <p:nvPr/>
          </p:nvGrpSpPr>
          <p:grpSpPr>
            <a:xfrm>
              <a:off x="4522846" y="2513631"/>
              <a:ext cx="104865" cy="64413"/>
              <a:chOff x="3750475" y="2481850"/>
              <a:chExt cx="85125" cy="51800"/>
            </a:xfrm>
          </p:grpSpPr>
          <p:sp>
            <p:nvSpPr>
              <p:cNvPr id="1198" name="Google Shape;1198;p53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53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</p:grpSp>
        <p:grpSp>
          <p:nvGrpSpPr>
            <p:cNvPr id="1200" name="Google Shape;1200;p53"/>
            <p:cNvGrpSpPr/>
            <p:nvPr/>
          </p:nvGrpSpPr>
          <p:grpSpPr>
            <a:xfrm>
              <a:off x="4370953" y="2452202"/>
              <a:ext cx="212010" cy="210245"/>
              <a:chOff x="3627175" y="2432450"/>
              <a:chExt cx="172100" cy="169075"/>
            </a:xfrm>
          </p:grpSpPr>
          <p:sp>
            <p:nvSpPr>
              <p:cNvPr id="1201" name="Google Shape;1201;p53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53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203" name="Google Shape;1203;p53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</p:grpSp>
        <p:grpSp>
          <p:nvGrpSpPr>
            <p:cNvPr id="1204" name="Google Shape;1204;p53"/>
            <p:cNvGrpSpPr/>
            <p:nvPr/>
          </p:nvGrpSpPr>
          <p:grpSpPr>
            <a:xfrm>
              <a:off x="4290092" y="2642458"/>
              <a:ext cx="75810" cy="123162"/>
              <a:chOff x="3561536" y="2585450"/>
              <a:chExt cx="61539" cy="99045"/>
            </a:xfrm>
          </p:grpSpPr>
          <p:sp>
            <p:nvSpPr>
              <p:cNvPr id="1205" name="Google Shape;1205;p53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53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</p:grpSp>
        <p:grpSp>
          <p:nvGrpSpPr>
            <p:cNvPr id="1207" name="Google Shape;1207;p53"/>
            <p:cNvGrpSpPr/>
            <p:nvPr/>
          </p:nvGrpSpPr>
          <p:grpSpPr>
            <a:xfrm>
              <a:off x="4714838" y="1895176"/>
              <a:ext cx="192269" cy="326823"/>
              <a:chOff x="3906325" y="1984500"/>
              <a:chExt cx="156075" cy="262825"/>
            </a:xfrm>
          </p:grpSpPr>
          <p:sp>
            <p:nvSpPr>
              <p:cNvPr id="1208" name="Google Shape;1208;p53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209" name="Google Shape;1209;p53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0" name="Google Shape;1210;p53"/>
            <p:cNvGrpSpPr/>
            <p:nvPr/>
          </p:nvGrpSpPr>
          <p:grpSpPr>
            <a:xfrm>
              <a:off x="1623877" y="1463526"/>
              <a:ext cx="1726600" cy="1527329"/>
              <a:chOff x="1397225" y="1637375"/>
              <a:chExt cx="1401575" cy="1228250"/>
            </a:xfrm>
          </p:grpSpPr>
          <p:sp>
            <p:nvSpPr>
              <p:cNvPr id="1211" name="Google Shape;1211;p53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grpSp>
            <p:nvGrpSpPr>
              <p:cNvPr id="1212" name="Google Shape;1212;p53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213" name="Google Shape;1213;p53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53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15" name="Google Shape;1215;p53"/>
            <p:cNvGrpSpPr/>
            <p:nvPr/>
          </p:nvGrpSpPr>
          <p:grpSpPr>
            <a:xfrm>
              <a:off x="3112598" y="3348020"/>
              <a:ext cx="731903" cy="766307"/>
              <a:chOff x="2605700" y="3152850"/>
              <a:chExt cx="594125" cy="616250"/>
            </a:xfrm>
          </p:grpSpPr>
          <p:sp>
            <p:nvSpPr>
              <p:cNvPr id="1216" name="Google Shape;1216;p53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217" name="Google Shape;1217;p53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53"/>
            <p:cNvGrpSpPr/>
            <p:nvPr/>
          </p:nvGrpSpPr>
          <p:grpSpPr>
            <a:xfrm>
              <a:off x="3204590" y="3684946"/>
              <a:ext cx="225407" cy="946366"/>
              <a:chOff x="2680375" y="3423800"/>
              <a:chExt cx="182975" cy="761050"/>
            </a:xfrm>
          </p:grpSpPr>
          <p:sp>
            <p:nvSpPr>
              <p:cNvPr id="1219" name="Google Shape;1219;p53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220" name="Google Shape;1220;p53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1" name="Google Shape;1221;p53"/>
            <p:cNvGrpSpPr/>
            <p:nvPr/>
          </p:nvGrpSpPr>
          <p:grpSpPr>
            <a:xfrm>
              <a:off x="4729220" y="3856673"/>
              <a:ext cx="291006" cy="257529"/>
              <a:chOff x="3918000" y="3561900"/>
              <a:chExt cx="236225" cy="207100"/>
            </a:xfrm>
          </p:grpSpPr>
          <p:sp>
            <p:nvSpPr>
              <p:cNvPr id="1222" name="Google Shape;1222;p53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1223" name="Google Shape;1223;p53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4" name="Google Shape;1224;p53"/>
            <p:cNvSpPr/>
            <p:nvPr/>
          </p:nvSpPr>
          <p:spPr>
            <a:xfrm>
              <a:off x="3273546" y="3120273"/>
              <a:ext cx="48352" cy="14984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3"/>
            <p:cNvSpPr/>
            <p:nvPr/>
          </p:nvSpPr>
          <p:spPr>
            <a:xfrm>
              <a:off x="3189776" y="3093599"/>
              <a:ext cx="68340" cy="45543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3"/>
            <p:cNvSpPr/>
            <p:nvPr/>
          </p:nvSpPr>
          <p:spPr>
            <a:xfrm>
              <a:off x="3573821" y="1232608"/>
              <a:ext cx="749457" cy="96859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7" name="Google Shape;1227;p53"/>
            <p:cNvGrpSpPr/>
            <p:nvPr/>
          </p:nvGrpSpPr>
          <p:grpSpPr>
            <a:xfrm>
              <a:off x="2271518" y="1181221"/>
              <a:ext cx="1543355" cy="1446035"/>
              <a:chOff x="1922950" y="1410350"/>
              <a:chExt cx="1252825" cy="1162875"/>
            </a:xfrm>
          </p:grpSpPr>
          <p:sp>
            <p:nvSpPr>
              <p:cNvPr id="1228" name="Google Shape;1228;p53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53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53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53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53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53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53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53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53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53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53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53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53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53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53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53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4" name="Google Shape;1244;p53"/>
            <p:cNvSpPr/>
            <p:nvPr/>
          </p:nvSpPr>
          <p:spPr>
            <a:xfrm>
              <a:off x="3077643" y="3120925"/>
              <a:ext cx="39975" cy="1629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3"/>
            <p:cNvSpPr/>
            <p:nvPr/>
          </p:nvSpPr>
          <p:spPr>
            <a:xfrm>
              <a:off x="3145305" y="3092947"/>
              <a:ext cx="50939" cy="36466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3"/>
            <p:cNvSpPr/>
            <p:nvPr/>
          </p:nvSpPr>
          <p:spPr>
            <a:xfrm>
              <a:off x="2964862" y="3028533"/>
              <a:ext cx="189497" cy="6833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3"/>
            <p:cNvSpPr/>
            <p:nvPr/>
          </p:nvSpPr>
          <p:spPr>
            <a:xfrm>
              <a:off x="3476532" y="4505096"/>
              <a:ext cx="48352" cy="28010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3"/>
            <p:cNvSpPr/>
            <p:nvPr/>
          </p:nvSpPr>
          <p:spPr>
            <a:xfrm>
              <a:off x="2990640" y="3285472"/>
              <a:ext cx="98644" cy="45574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3"/>
            <p:cNvSpPr/>
            <p:nvPr/>
          </p:nvSpPr>
          <p:spPr>
            <a:xfrm>
              <a:off x="2938469" y="3257524"/>
              <a:ext cx="59932" cy="56610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3"/>
            <p:cNvSpPr/>
            <p:nvPr/>
          </p:nvSpPr>
          <p:spPr>
            <a:xfrm>
              <a:off x="2906871" y="3183349"/>
              <a:ext cx="83153" cy="83283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3"/>
            <p:cNvSpPr/>
            <p:nvPr/>
          </p:nvSpPr>
          <p:spPr>
            <a:xfrm>
              <a:off x="2879800" y="3166437"/>
              <a:ext cx="112811" cy="57263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3"/>
            <p:cNvSpPr/>
            <p:nvPr/>
          </p:nvSpPr>
          <p:spPr>
            <a:xfrm>
              <a:off x="2864339" y="3197680"/>
              <a:ext cx="44502" cy="26020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3"/>
            <p:cNvSpPr/>
            <p:nvPr/>
          </p:nvSpPr>
          <p:spPr>
            <a:xfrm>
              <a:off x="2884327" y="3124158"/>
              <a:ext cx="20634" cy="45574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3"/>
            <p:cNvSpPr/>
            <p:nvPr/>
          </p:nvSpPr>
          <p:spPr>
            <a:xfrm>
              <a:off x="2828275" y="3134573"/>
              <a:ext cx="73483" cy="78092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3"/>
            <p:cNvSpPr/>
            <p:nvPr/>
          </p:nvSpPr>
          <p:spPr>
            <a:xfrm>
              <a:off x="2428093" y="2816485"/>
              <a:ext cx="507820" cy="379920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3"/>
            <p:cNvSpPr/>
            <p:nvPr/>
          </p:nvSpPr>
          <p:spPr>
            <a:xfrm>
              <a:off x="3495842" y="3358993"/>
              <a:ext cx="50292" cy="72869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3"/>
            <p:cNvSpPr/>
            <p:nvPr/>
          </p:nvSpPr>
          <p:spPr>
            <a:xfrm>
              <a:off x="3433354" y="3351812"/>
              <a:ext cx="71543" cy="7874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3"/>
            <p:cNvSpPr/>
            <p:nvPr/>
          </p:nvSpPr>
          <p:spPr>
            <a:xfrm>
              <a:off x="3372775" y="3306953"/>
              <a:ext cx="89590" cy="135977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3"/>
            <p:cNvSpPr/>
            <p:nvPr/>
          </p:nvSpPr>
          <p:spPr>
            <a:xfrm>
              <a:off x="3163352" y="3238001"/>
              <a:ext cx="236525" cy="21469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3"/>
            <p:cNvSpPr/>
            <p:nvPr/>
          </p:nvSpPr>
          <p:spPr>
            <a:xfrm>
              <a:off x="3058302" y="3233431"/>
              <a:ext cx="213981" cy="307704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3"/>
            <p:cNvSpPr/>
            <p:nvPr/>
          </p:nvSpPr>
          <p:spPr>
            <a:xfrm>
              <a:off x="3021591" y="3437676"/>
              <a:ext cx="105697" cy="117138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3"/>
            <p:cNvSpPr/>
            <p:nvPr/>
          </p:nvSpPr>
          <p:spPr>
            <a:xfrm>
              <a:off x="3015770" y="3464349"/>
              <a:ext cx="229441" cy="341527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3"/>
            <p:cNvSpPr/>
            <p:nvPr/>
          </p:nvSpPr>
          <p:spPr>
            <a:xfrm>
              <a:off x="3229074" y="3641921"/>
              <a:ext cx="221711" cy="24981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3"/>
            <p:cNvSpPr/>
            <p:nvPr/>
          </p:nvSpPr>
          <p:spPr>
            <a:xfrm>
              <a:off x="3363105" y="3818871"/>
              <a:ext cx="152109" cy="161997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3"/>
            <p:cNvSpPr/>
            <p:nvPr/>
          </p:nvSpPr>
          <p:spPr>
            <a:xfrm>
              <a:off x="3455898" y="4028960"/>
              <a:ext cx="90237" cy="103459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6" name="Google Shape;1266;p53"/>
            <p:cNvGrpSpPr/>
            <p:nvPr/>
          </p:nvGrpSpPr>
          <p:grpSpPr>
            <a:xfrm>
              <a:off x="3243241" y="3869606"/>
              <a:ext cx="284230" cy="744141"/>
              <a:chOff x="2711750" y="3572300"/>
              <a:chExt cx="230725" cy="598425"/>
            </a:xfrm>
          </p:grpSpPr>
          <p:sp>
            <p:nvSpPr>
              <p:cNvPr id="1267" name="Google Shape;1267;p53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53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69" name="Google Shape;1269;p53"/>
            <p:cNvSpPr/>
            <p:nvPr/>
          </p:nvSpPr>
          <p:spPr>
            <a:xfrm>
              <a:off x="6559947" y="2968037"/>
              <a:ext cx="32245" cy="76164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0" name="Google Shape;1270;p53"/>
            <p:cNvGrpSpPr/>
            <p:nvPr/>
          </p:nvGrpSpPr>
          <p:grpSpPr>
            <a:xfrm>
              <a:off x="4561035" y="1447920"/>
              <a:ext cx="188850" cy="206887"/>
              <a:chOff x="3781475" y="1624825"/>
              <a:chExt cx="153300" cy="166375"/>
            </a:xfrm>
          </p:grpSpPr>
          <p:sp>
            <p:nvSpPr>
              <p:cNvPr id="1271" name="Google Shape;1271;p53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53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53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53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5" name="Google Shape;1275;p53"/>
            <p:cNvSpPr/>
            <p:nvPr/>
          </p:nvSpPr>
          <p:spPr>
            <a:xfrm>
              <a:off x="6692068" y="2457425"/>
              <a:ext cx="215890" cy="381879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3"/>
            <p:cNvSpPr/>
            <p:nvPr/>
          </p:nvSpPr>
          <p:spPr>
            <a:xfrm>
              <a:off x="6604418" y="2657131"/>
              <a:ext cx="74130" cy="104112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3"/>
            <p:cNvSpPr/>
            <p:nvPr/>
          </p:nvSpPr>
          <p:spPr>
            <a:xfrm>
              <a:off x="6568324" y="2537444"/>
              <a:ext cx="84447" cy="146391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3"/>
            <p:cNvSpPr/>
            <p:nvPr/>
          </p:nvSpPr>
          <p:spPr>
            <a:xfrm>
              <a:off x="5883972" y="2347499"/>
              <a:ext cx="547764" cy="260886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3"/>
            <p:cNvSpPr/>
            <p:nvPr/>
          </p:nvSpPr>
          <p:spPr>
            <a:xfrm>
              <a:off x="6961423" y="3515737"/>
              <a:ext cx="174006" cy="150308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3"/>
            <p:cNvSpPr/>
            <p:nvPr/>
          </p:nvSpPr>
          <p:spPr>
            <a:xfrm>
              <a:off x="6571557" y="3109858"/>
              <a:ext cx="141792" cy="24981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3"/>
            <p:cNvSpPr/>
            <p:nvPr/>
          </p:nvSpPr>
          <p:spPr>
            <a:xfrm>
              <a:off x="6644363" y="3625009"/>
              <a:ext cx="68986" cy="36466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2" name="Google Shape;1282;p53"/>
            <p:cNvGrpSpPr/>
            <p:nvPr/>
          </p:nvGrpSpPr>
          <p:grpSpPr>
            <a:xfrm>
              <a:off x="6146244" y="3358993"/>
              <a:ext cx="819060" cy="277114"/>
              <a:chOff x="5068275" y="3161675"/>
              <a:chExt cx="664875" cy="222850"/>
            </a:xfrm>
          </p:grpSpPr>
          <p:sp>
            <p:nvSpPr>
              <p:cNvPr id="1283" name="Google Shape;1283;p53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53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53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53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7" name="Google Shape;1287;p53"/>
            <p:cNvSpPr/>
            <p:nvPr/>
          </p:nvSpPr>
          <p:spPr>
            <a:xfrm>
              <a:off x="6233894" y="3339471"/>
              <a:ext cx="77363" cy="102154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3"/>
            <p:cNvSpPr/>
            <p:nvPr/>
          </p:nvSpPr>
          <p:spPr>
            <a:xfrm>
              <a:off x="6405928" y="3335553"/>
              <a:ext cx="168863" cy="115179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3"/>
            <p:cNvSpPr/>
            <p:nvPr/>
          </p:nvSpPr>
          <p:spPr>
            <a:xfrm>
              <a:off x="6248061" y="3018150"/>
              <a:ext cx="146966" cy="28687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3"/>
            <p:cNvSpPr/>
            <p:nvPr/>
          </p:nvSpPr>
          <p:spPr>
            <a:xfrm>
              <a:off x="6267401" y="3189225"/>
              <a:ext cx="93470" cy="81325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3"/>
            <p:cNvSpPr/>
            <p:nvPr/>
          </p:nvSpPr>
          <p:spPr>
            <a:xfrm>
              <a:off x="6214553" y="3037642"/>
              <a:ext cx="144379" cy="168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3"/>
            <p:cNvSpPr/>
            <p:nvPr/>
          </p:nvSpPr>
          <p:spPr>
            <a:xfrm>
              <a:off x="6172021" y="3076688"/>
              <a:ext cx="150169" cy="282337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3"/>
            <p:cNvSpPr/>
            <p:nvPr/>
          </p:nvSpPr>
          <p:spPr>
            <a:xfrm>
              <a:off x="6074085" y="2922525"/>
              <a:ext cx="157899" cy="358439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3"/>
            <p:cNvSpPr/>
            <p:nvPr/>
          </p:nvSpPr>
          <p:spPr>
            <a:xfrm>
              <a:off x="5990316" y="2955042"/>
              <a:ext cx="91530" cy="119065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3"/>
            <p:cNvSpPr/>
            <p:nvPr/>
          </p:nvSpPr>
          <p:spPr>
            <a:xfrm>
              <a:off x="4568118" y="2279853"/>
              <a:ext cx="68340" cy="84589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3"/>
            <p:cNvSpPr/>
            <p:nvPr/>
          </p:nvSpPr>
          <p:spPr>
            <a:xfrm>
              <a:off x="4514007" y="1862255"/>
              <a:ext cx="357651" cy="419588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3"/>
            <p:cNvSpPr/>
            <p:nvPr/>
          </p:nvSpPr>
          <p:spPr>
            <a:xfrm>
              <a:off x="4612590" y="1941621"/>
              <a:ext cx="177240" cy="403982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3"/>
            <p:cNvSpPr/>
            <p:nvPr/>
          </p:nvSpPr>
          <p:spPr>
            <a:xfrm>
              <a:off x="4800763" y="2226538"/>
              <a:ext cx="70896" cy="65066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3"/>
            <p:cNvSpPr/>
            <p:nvPr/>
          </p:nvSpPr>
          <p:spPr>
            <a:xfrm>
              <a:off x="4767902" y="2273356"/>
              <a:ext cx="112780" cy="61833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3"/>
            <p:cNvSpPr/>
            <p:nvPr/>
          </p:nvSpPr>
          <p:spPr>
            <a:xfrm>
              <a:off x="4771752" y="2315635"/>
              <a:ext cx="87680" cy="65066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3"/>
            <p:cNvSpPr/>
            <p:nvPr/>
          </p:nvSpPr>
          <p:spPr>
            <a:xfrm>
              <a:off x="4813636" y="2320205"/>
              <a:ext cx="148906" cy="116454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3"/>
            <p:cNvSpPr/>
            <p:nvPr/>
          </p:nvSpPr>
          <p:spPr>
            <a:xfrm>
              <a:off x="4711173" y="2509465"/>
              <a:ext cx="102494" cy="67025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3"/>
            <p:cNvSpPr/>
            <p:nvPr/>
          </p:nvSpPr>
          <p:spPr>
            <a:xfrm>
              <a:off x="4719550" y="2489973"/>
              <a:ext cx="88327" cy="39046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3"/>
            <p:cNvSpPr/>
            <p:nvPr/>
          </p:nvSpPr>
          <p:spPr>
            <a:xfrm>
              <a:off x="4765962" y="2642831"/>
              <a:ext cx="33538" cy="65066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3"/>
            <p:cNvSpPr/>
            <p:nvPr/>
          </p:nvSpPr>
          <p:spPr>
            <a:xfrm>
              <a:off x="4749855" y="2618769"/>
              <a:ext cx="32245" cy="41004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3"/>
            <p:cNvSpPr/>
            <p:nvPr/>
          </p:nvSpPr>
          <p:spPr>
            <a:xfrm>
              <a:off x="4701533" y="2584293"/>
              <a:ext cx="67046" cy="59222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3"/>
            <p:cNvSpPr/>
            <p:nvPr/>
          </p:nvSpPr>
          <p:spPr>
            <a:xfrm>
              <a:off x="4664792" y="2549817"/>
              <a:ext cx="52233" cy="33201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3"/>
            <p:cNvSpPr/>
            <p:nvPr/>
          </p:nvSpPr>
          <p:spPr>
            <a:xfrm>
              <a:off x="4597776" y="2499704"/>
              <a:ext cx="123098" cy="59875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3"/>
            <p:cNvSpPr/>
            <p:nvPr/>
          </p:nvSpPr>
          <p:spPr>
            <a:xfrm>
              <a:off x="4667379" y="2356608"/>
              <a:ext cx="163042" cy="138588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3"/>
            <p:cNvSpPr/>
            <p:nvPr/>
          </p:nvSpPr>
          <p:spPr>
            <a:xfrm>
              <a:off x="4635134" y="2452233"/>
              <a:ext cx="130212" cy="57263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3"/>
            <p:cNvSpPr/>
            <p:nvPr/>
          </p:nvSpPr>
          <p:spPr>
            <a:xfrm>
              <a:off x="4533964" y="2357261"/>
              <a:ext cx="148259" cy="17890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3"/>
            <p:cNvSpPr/>
            <p:nvPr/>
          </p:nvSpPr>
          <p:spPr>
            <a:xfrm>
              <a:off x="4494666" y="2396307"/>
              <a:ext cx="63812" cy="58569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3"/>
            <p:cNvSpPr/>
            <p:nvPr/>
          </p:nvSpPr>
          <p:spPr>
            <a:xfrm>
              <a:off x="4488877" y="2444430"/>
              <a:ext cx="50292" cy="4361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3"/>
            <p:cNvSpPr/>
            <p:nvPr/>
          </p:nvSpPr>
          <p:spPr>
            <a:xfrm>
              <a:off x="4532701" y="2473715"/>
              <a:ext cx="12257" cy="17564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3"/>
            <p:cNvSpPr/>
            <p:nvPr/>
          </p:nvSpPr>
          <p:spPr>
            <a:xfrm>
              <a:off x="4278807" y="2345572"/>
              <a:ext cx="71543" cy="95625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6" name="Google Shape;1316;p53"/>
            <p:cNvGrpSpPr/>
            <p:nvPr/>
          </p:nvGrpSpPr>
          <p:grpSpPr>
            <a:xfrm>
              <a:off x="4320691" y="2264247"/>
              <a:ext cx="154018" cy="217954"/>
              <a:chOff x="3586375" y="2281300"/>
              <a:chExt cx="125025" cy="175275"/>
            </a:xfrm>
          </p:grpSpPr>
          <p:sp>
            <p:nvSpPr>
              <p:cNvPr id="1317" name="Google Shape;1317;p53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53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9" name="Google Shape;1319;p53"/>
            <p:cNvSpPr/>
            <p:nvPr/>
          </p:nvSpPr>
          <p:spPr>
            <a:xfrm>
              <a:off x="5200915" y="3679008"/>
              <a:ext cx="135355" cy="255664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0" name="Google Shape;1320;p53"/>
            <p:cNvGrpSpPr/>
            <p:nvPr/>
          </p:nvGrpSpPr>
          <p:grpSpPr>
            <a:xfrm>
              <a:off x="6430443" y="3670552"/>
              <a:ext cx="710129" cy="766276"/>
              <a:chOff x="5298975" y="3412225"/>
              <a:chExt cx="576450" cy="616225"/>
            </a:xfrm>
          </p:grpSpPr>
          <p:sp>
            <p:nvSpPr>
              <p:cNvPr id="1321" name="Google Shape;1321;p53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53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3" name="Google Shape;1323;p53"/>
            <p:cNvGrpSpPr/>
            <p:nvPr/>
          </p:nvGrpSpPr>
          <p:grpSpPr>
            <a:xfrm>
              <a:off x="7235274" y="4217599"/>
              <a:ext cx="284846" cy="357133"/>
              <a:chOff x="5952300" y="3852150"/>
              <a:chExt cx="231225" cy="287200"/>
            </a:xfrm>
          </p:grpSpPr>
          <p:sp>
            <p:nvSpPr>
              <p:cNvPr id="1324" name="Google Shape;1324;p53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53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6" name="Google Shape;1326;p53"/>
            <p:cNvSpPr/>
            <p:nvPr/>
          </p:nvSpPr>
          <p:spPr>
            <a:xfrm>
              <a:off x="4090634" y="2024873"/>
              <a:ext cx="156605" cy="96309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3"/>
            <p:cNvSpPr/>
            <p:nvPr/>
          </p:nvSpPr>
          <p:spPr>
            <a:xfrm>
              <a:off x="5590134" y="2256444"/>
              <a:ext cx="1091001" cy="822233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3"/>
            <p:cNvSpPr/>
            <p:nvPr/>
          </p:nvSpPr>
          <p:spPr>
            <a:xfrm>
              <a:off x="6248061" y="3037642"/>
              <a:ext cx="1971" cy="2642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3"/>
            <p:cNvSpPr/>
            <p:nvPr/>
          </p:nvSpPr>
          <p:spPr>
            <a:xfrm>
              <a:off x="6227457" y="3056512"/>
              <a:ext cx="3234" cy="329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3"/>
            <p:cNvSpPr/>
            <p:nvPr/>
          </p:nvSpPr>
          <p:spPr>
            <a:xfrm>
              <a:off x="5579816" y="2735845"/>
              <a:ext cx="6498" cy="199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3"/>
            <p:cNvSpPr/>
            <p:nvPr/>
          </p:nvSpPr>
          <p:spPr>
            <a:xfrm>
              <a:off x="5202855" y="2300029"/>
              <a:ext cx="674712" cy="3577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3"/>
            <p:cNvSpPr/>
            <p:nvPr/>
          </p:nvSpPr>
          <p:spPr>
            <a:xfrm>
              <a:off x="5376214" y="2562159"/>
              <a:ext cx="285493" cy="179561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3"/>
            <p:cNvSpPr/>
            <p:nvPr/>
          </p:nvSpPr>
          <p:spPr>
            <a:xfrm>
              <a:off x="5325306" y="2624613"/>
              <a:ext cx="255188" cy="161997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4" name="Google Shape;1334;p53"/>
            <p:cNvGrpSpPr/>
            <p:nvPr/>
          </p:nvGrpSpPr>
          <p:grpSpPr>
            <a:xfrm>
              <a:off x="5867865" y="3282238"/>
              <a:ext cx="38712" cy="74175"/>
              <a:chOff x="4842300" y="3099950"/>
              <a:chExt cx="31425" cy="59650"/>
            </a:xfrm>
          </p:grpSpPr>
          <p:sp>
            <p:nvSpPr>
              <p:cNvPr id="1335" name="Google Shape;1335;p53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53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53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53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53"/>
            <p:cNvSpPr/>
            <p:nvPr/>
          </p:nvSpPr>
          <p:spPr>
            <a:xfrm>
              <a:off x="5647478" y="2823636"/>
              <a:ext cx="499443" cy="492457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3"/>
            <p:cNvSpPr/>
            <p:nvPr/>
          </p:nvSpPr>
          <p:spPr>
            <a:xfrm>
              <a:off x="5843381" y="2882204"/>
              <a:ext cx="146966" cy="79366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3"/>
            <p:cNvSpPr/>
            <p:nvPr/>
          </p:nvSpPr>
          <p:spPr>
            <a:xfrm>
              <a:off x="5505071" y="2748839"/>
              <a:ext cx="246842" cy="274534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3"/>
            <p:cNvSpPr/>
            <p:nvPr/>
          </p:nvSpPr>
          <p:spPr>
            <a:xfrm>
              <a:off x="5487023" y="2711130"/>
              <a:ext cx="235878" cy="19840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3"/>
            <p:cNvSpPr/>
            <p:nvPr/>
          </p:nvSpPr>
          <p:spPr>
            <a:xfrm>
              <a:off x="4803319" y="2413218"/>
              <a:ext cx="292607" cy="18410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3"/>
            <p:cNvSpPr/>
            <p:nvPr/>
          </p:nvSpPr>
          <p:spPr>
            <a:xfrm>
              <a:off x="4875508" y="2504274"/>
              <a:ext cx="61256" cy="68983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3"/>
            <p:cNvSpPr/>
            <p:nvPr/>
          </p:nvSpPr>
          <p:spPr>
            <a:xfrm>
              <a:off x="4777572" y="2515994"/>
              <a:ext cx="157252" cy="10150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3"/>
            <p:cNvSpPr/>
            <p:nvPr/>
          </p:nvSpPr>
          <p:spPr>
            <a:xfrm>
              <a:off x="4816870" y="2605090"/>
              <a:ext cx="103141" cy="65719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7" name="Google Shape;1347;p53"/>
            <p:cNvGrpSpPr/>
            <p:nvPr/>
          </p:nvGrpSpPr>
          <p:grpSpPr>
            <a:xfrm>
              <a:off x="4666085" y="2561506"/>
              <a:ext cx="96673" cy="75480"/>
              <a:chOff x="3866750" y="2520350"/>
              <a:chExt cx="78475" cy="60700"/>
            </a:xfrm>
          </p:grpSpPr>
          <p:sp>
            <p:nvSpPr>
              <p:cNvPr id="1348" name="Google Shape;1348;p53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53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53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53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52" name="Google Shape;1352;p53"/>
            <p:cNvSpPr/>
            <p:nvPr/>
          </p:nvSpPr>
          <p:spPr>
            <a:xfrm>
              <a:off x="4583579" y="2633069"/>
              <a:ext cx="18078" cy="36466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3"/>
            <p:cNvSpPr/>
            <p:nvPr/>
          </p:nvSpPr>
          <p:spPr>
            <a:xfrm>
              <a:off x="4297470" y="2616810"/>
              <a:ext cx="197874" cy="167189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3"/>
            <p:cNvSpPr/>
            <p:nvPr/>
          </p:nvSpPr>
          <p:spPr>
            <a:xfrm>
              <a:off x="5197712" y="2696146"/>
              <a:ext cx="30951" cy="24777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3"/>
            <p:cNvSpPr/>
            <p:nvPr/>
          </p:nvSpPr>
          <p:spPr>
            <a:xfrm>
              <a:off x="5189982" y="2699410"/>
              <a:ext cx="363472" cy="295331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3"/>
            <p:cNvSpPr/>
            <p:nvPr/>
          </p:nvSpPr>
          <p:spPr>
            <a:xfrm>
              <a:off x="5171934" y="2663628"/>
              <a:ext cx="63812" cy="54683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3"/>
            <p:cNvSpPr/>
            <p:nvPr/>
          </p:nvSpPr>
          <p:spPr>
            <a:xfrm>
              <a:off x="4885179" y="2650634"/>
              <a:ext cx="320941" cy="133365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3"/>
            <p:cNvSpPr/>
            <p:nvPr/>
          </p:nvSpPr>
          <p:spPr>
            <a:xfrm>
              <a:off x="4881298" y="2651287"/>
              <a:ext cx="48999" cy="4361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3"/>
            <p:cNvSpPr/>
            <p:nvPr/>
          </p:nvSpPr>
          <p:spPr>
            <a:xfrm>
              <a:off x="5115205" y="2752103"/>
              <a:ext cx="172096" cy="167189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3"/>
            <p:cNvSpPr/>
            <p:nvPr/>
          </p:nvSpPr>
          <p:spPr>
            <a:xfrm>
              <a:off x="5255703" y="2898463"/>
              <a:ext cx="30951" cy="31896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3"/>
            <p:cNvSpPr/>
            <p:nvPr/>
          </p:nvSpPr>
          <p:spPr>
            <a:xfrm>
              <a:off x="4997928" y="2790465"/>
              <a:ext cx="40006" cy="22818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3"/>
            <p:cNvSpPr/>
            <p:nvPr/>
          </p:nvSpPr>
          <p:spPr>
            <a:xfrm>
              <a:off x="5057214" y="2756642"/>
              <a:ext cx="110871" cy="99573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3"/>
            <p:cNvSpPr/>
            <p:nvPr/>
          </p:nvSpPr>
          <p:spPr>
            <a:xfrm>
              <a:off x="5034670" y="2836661"/>
              <a:ext cx="27102" cy="79397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3"/>
            <p:cNvSpPr/>
            <p:nvPr/>
          </p:nvSpPr>
          <p:spPr>
            <a:xfrm>
              <a:off x="5058507" y="2836661"/>
              <a:ext cx="7114" cy="1629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3"/>
            <p:cNvSpPr/>
            <p:nvPr/>
          </p:nvSpPr>
          <p:spPr>
            <a:xfrm>
              <a:off x="5050777" y="2854226"/>
              <a:ext cx="9701" cy="22787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3"/>
            <p:cNvSpPr/>
            <p:nvPr/>
          </p:nvSpPr>
          <p:spPr>
            <a:xfrm>
              <a:off x="5050777" y="2811947"/>
              <a:ext cx="23221" cy="29284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3"/>
            <p:cNvSpPr/>
            <p:nvPr/>
          </p:nvSpPr>
          <p:spPr>
            <a:xfrm>
              <a:off x="5052070" y="2834703"/>
              <a:ext cx="71543" cy="89159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3"/>
            <p:cNvSpPr/>
            <p:nvPr/>
          </p:nvSpPr>
          <p:spPr>
            <a:xfrm>
              <a:off x="5050777" y="2858112"/>
              <a:ext cx="368615" cy="313580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3"/>
            <p:cNvSpPr/>
            <p:nvPr/>
          </p:nvSpPr>
          <p:spPr>
            <a:xfrm>
              <a:off x="5334945" y="2974565"/>
              <a:ext cx="13582" cy="29937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3"/>
            <p:cNvSpPr/>
            <p:nvPr/>
          </p:nvSpPr>
          <p:spPr>
            <a:xfrm>
              <a:off x="5349143" y="2976524"/>
              <a:ext cx="85093" cy="67677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3"/>
            <p:cNvSpPr/>
            <p:nvPr/>
          </p:nvSpPr>
          <p:spPr>
            <a:xfrm>
              <a:off x="5365250" y="2991477"/>
              <a:ext cx="133415" cy="165883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3"/>
            <p:cNvSpPr/>
            <p:nvPr/>
          </p:nvSpPr>
          <p:spPr>
            <a:xfrm>
              <a:off x="5425829" y="2968037"/>
              <a:ext cx="7114" cy="1632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3"/>
            <p:cNvSpPr/>
            <p:nvPr/>
          </p:nvSpPr>
          <p:spPr>
            <a:xfrm>
              <a:off x="5200268" y="3107900"/>
              <a:ext cx="189497" cy="124257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3"/>
            <p:cNvSpPr/>
            <p:nvPr/>
          </p:nvSpPr>
          <p:spPr>
            <a:xfrm>
              <a:off x="4874215" y="2871137"/>
              <a:ext cx="222358" cy="18867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3"/>
            <p:cNvSpPr/>
            <p:nvPr/>
          </p:nvSpPr>
          <p:spPr>
            <a:xfrm>
              <a:off x="4834917" y="3057818"/>
              <a:ext cx="293870" cy="340222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3"/>
            <p:cNvSpPr/>
            <p:nvPr/>
          </p:nvSpPr>
          <p:spPr>
            <a:xfrm>
              <a:off x="5035317" y="3189846"/>
              <a:ext cx="270679" cy="20754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3"/>
            <p:cNvSpPr/>
            <p:nvPr/>
          </p:nvSpPr>
          <p:spPr>
            <a:xfrm>
              <a:off x="5093308" y="3131961"/>
              <a:ext cx="119248" cy="106723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3"/>
            <p:cNvSpPr/>
            <p:nvPr/>
          </p:nvSpPr>
          <p:spPr>
            <a:xfrm>
              <a:off x="5189982" y="3231504"/>
              <a:ext cx="27071" cy="32549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3"/>
            <p:cNvSpPr/>
            <p:nvPr/>
          </p:nvSpPr>
          <p:spPr>
            <a:xfrm>
              <a:off x="5178371" y="3244498"/>
              <a:ext cx="182383" cy="243944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3"/>
            <p:cNvSpPr/>
            <p:nvPr/>
          </p:nvSpPr>
          <p:spPr>
            <a:xfrm>
              <a:off x="5046280" y="3361574"/>
              <a:ext cx="149522" cy="182826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3"/>
            <p:cNvSpPr/>
            <p:nvPr/>
          </p:nvSpPr>
          <p:spPr>
            <a:xfrm>
              <a:off x="5008892" y="3479955"/>
              <a:ext cx="13551" cy="3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3"/>
            <p:cNvSpPr/>
            <p:nvPr/>
          </p:nvSpPr>
          <p:spPr>
            <a:xfrm>
              <a:off x="4972151" y="3384361"/>
              <a:ext cx="103141" cy="102806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3"/>
            <p:cNvSpPr/>
            <p:nvPr/>
          </p:nvSpPr>
          <p:spPr>
            <a:xfrm>
              <a:off x="4704736" y="3259451"/>
              <a:ext cx="232028" cy="15811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3"/>
            <p:cNvSpPr/>
            <p:nvPr/>
          </p:nvSpPr>
          <p:spPr>
            <a:xfrm>
              <a:off x="4610003" y="2844464"/>
              <a:ext cx="275206" cy="258275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3"/>
            <p:cNvSpPr/>
            <p:nvPr/>
          </p:nvSpPr>
          <p:spPr>
            <a:xfrm>
              <a:off x="4575202" y="2759906"/>
              <a:ext cx="70280" cy="138588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3"/>
            <p:cNvSpPr/>
            <p:nvPr/>
          </p:nvSpPr>
          <p:spPr>
            <a:xfrm>
              <a:off x="4298764" y="2764445"/>
              <a:ext cx="357035" cy="348677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3"/>
            <p:cNvSpPr/>
            <p:nvPr/>
          </p:nvSpPr>
          <p:spPr>
            <a:xfrm>
              <a:off x="4227898" y="2787885"/>
              <a:ext cx="206220" cy="164577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3"/>
            <p:cNvSpPr/>
            <p:nvPr/>
          </p:nvSpPr>
          <p:spPr>
            <a:xfrm>
              <a:off x="4153769" y="2951778"/>
              <a:ext cx="146319" cy="118412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3"/>
            <p:cNvSpPr/>
            <p:nvPr/>
          </p:nvSpPr>
          <p:spPr>
            <a:xfrm>
              <a:off x="4153153" y="2957001"/>
              <a:ext cx="210101" cy="233529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3"/>
            <p:cNvSpPr/>
            <p:nvPr/>
          </p:nvSpPr>
          <p:spPr>
            <a:xfrm>
              <a:off x="4236922" y="3001239"/>
              <a:ext cx="289989" cy="27127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3"/>
            <p:cNvSpPr/>
            <p:nvPr/>
          </p:nvSpPr>
          <p:spPr>
            <a:xfrm>
              <a:off x="4359342" y="3184002"/>
              <a:ext cx="134062" cy="9826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3"/>
            <p:cNvSpPr/>
            <p:nvPr/>
          </p:nvSpPr>
          <p:spPr>
            <a:xfrm>
              <a:off x="4143483" y="3155370"/>
              <a:ext cx="114721" cy="8462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3"/>
            <p:cNvSpPr/>
            <p:nvPr/>
          </p:nvSpPr>
          <p:spPr>
            <a:xfrm>
              <a:off x="4156356" y="3228239"/>
              <a:ext cx="54820" cy="33201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4" name="Google Shape;1394;p53"/>
            <p:cNvGrpSpPr/>
            <p:nvPr/>
          </p:nvGrpSpPr>
          <p:grpSpPr>
            <a:xfrm>
              <a:off x="4153153" y="3205483"/>
              <a:ext cx="163689" cy="123604"/>
              <a:chOff x="3450375" y="3038225"/>
              <a:chExt cx="132875" cy="99400"/>
            </a:xfrm>
          </p:grpSpPr>
          <p:sp>
            <p:nvSpPr>
              <p:cNvPr id="1395" name="Google Shape;1395;p53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53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97" name="Google Shape;1397;p53"/>
            <p:cNvSpPr/>
            <p:nvPr/>
          </p:nvSpPr>
          <p:spPr>
            <a:xfrm>
              <a:off x="4218228" y="3277016"/>
              <a:ext cx="49646" cy="59875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3"/>
            <p:cNvSpPr/>
            <p:nvPr/>
          </p:nvSpPr>
          <p:spPr>
            <a:xfrm>
              <a:off x="4250442" y="3304342"/>
              <a:ext cx="72189" cy="78092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3"/>
            <p:cNvSpPr/>
            <p:nvPr/>
          </p:nvSpPr>
          <p:spPr>
            <a:xfrm>
              <a:off x="4300704" y="3265980"/>
              <a:ext cx="110224" cy="117107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3"/>
            <p:cNvSpPr/>
            <p:nvPr/>
          </p:nvSpPr>
          <p:spPr>
            <a:xfrm>
              <a:off x="4395437" y="3256218"/>
              <a:ext cx="75423" cy="119065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3"/>
            <p:cNvSpPr/>
            <p:nvPr/>
          </p:nvSpPr>
          <p:spPr>
            <a:xfrm>
              <a:off x="4448285" y="3256218"/>
              <a:ext cx="36095" cy="96931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3"/>
            <p:cNvSpPr/>
            <p:nvPr/>
          </p:nvSpPr>
          <p:spPr>
            <a:xfrm>
              <a:off x="4467595" y="3231504"/>
              <a:ext cx="55466" cy="117107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3"/>
            <p:cNvSpPr/>
            <p:nvPr/>
          </p:nvSpPr>
          <p:spPr>
            <a:xfrm>
              <a:off x="4684779" y="3029839"/>
              <a:ext cx="185586" cy="297943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3"/>
            <p:cNvSpPr/>
            <p:nvPr/>
          </p:nvSpPr>
          <p:spPr>
            <a:xfrm>
              <a:off x="4662205" y="3222395"/>
              <a:ext cx="5821" cy="326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3"/>
            <p:cNvSpPr/>
            <p:nvPr/>
          </p:nvSpPr>
          <p:spPr>
            <a:xfrm>
              <a:off x="4455369" y="3033756"/>
              <a:ext cx="271326" cy="21273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3"/>
            <p:cNvSpPr/>
            <p:nvPr/>
          </p:nvSpPr>
          <p:spPr>
            <a:xfrm>
              <a:off x="4501103" y="3209369"/>
              <a:ext cx="203664" cy="176297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3"/>
            <p:cNvSpPr/>
            <p:nvPr/>
          </p:nvSpPr>
          <p:spPr>
            <a:xfrm>
              <a:off x="4600363" y="3224975"/>
              <a:ext cx="135324" cy="204929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3"/>
            <p:cNvSpPr/>
            <p:nvPr/>
          </p:nvSpPr>
          <p:spPr>
            <a:xfrm>
              <a:off x="4600979" y="3421417"/>
              <a:ext cx="101847" cy="11126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3"/>
            <p:cNvSpPr/>
            <p:nvPr/>
          </p:nvSpPr>
          <p:spPr>
            <a:xfrm>
              <a:off x="4610650" y="3423376"/>
              <a:ext cx="36125" cy="2344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3"/>
            <p:cNvSpPr/>
            <p:nvPr/>
          </p:nvSpPr>
          <p:spPr>
            <a:xfrm>
              <a:off x="4643511" y="3392817"/>
              <a:ext cx="136649" cy="161344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3"/>
            <p:cNvSpPr/>
            <p:nvPr/>
          </p:nvSpPr>
          <p:spPr>
            <a:xfrm>
              <a:off x="4658355" y="3541104"/>
              <a:ext cx="19341" cy="26704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3"/>
            <p:cNvSpPr/>
            <p:nvPr/>
          </p:nvSpPr>
          <p:spPr>
            <a:xfrm>
              <a:off x="4967654" y="3478680"/>
              <a:ext cx="199137" cy="204898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3"/>
            <p:cNvSpPr/>
            <p:nvPr/>
          </p:nvSpPr>
          <p:spPr>
            <a:xfrm>
              <a:off x="4961865" y="3482566"/>
              <a:ext cx="36095" cy="29968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3"/>
            <p:cNvSpPr/>
            <p:nvPr/>
          </p:nvSpPr>
          <p:spPr>
            <a:xfrm>
              <a:off x="4961865" y="3500131"/>
              <a:ext cx="35448" cy="4361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3"/>
            <p:cNvSpPr/>
            <p:nvPr/>
          </p:nvSpPr>
          <p:spPr>
            <a:xfrm>
              <a:off x="4660911" y="3365491"/>
              <a:ext cx="339635" cy="339569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3"/>
            <p:cNvSpPr/>
            <p:nvPr/>
          </p:nvSpPr>
          <p:spPr>
            <a:xfrm>
              <a:off x="5026293" y="3631538"/>
              <a:ext cx="56729" cy="144433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3"/>
            <p:cNvSpPr/>
            <p:nvPr/>
          </p:nvSpPr>
          <p:spPr>
            <a:xfrm>
              <a:off x="4831683" y="3610056"/>
              <a:ext cx="210101" cy="180867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3"/>
            <p:cNvSpPr/>
            <p:nvPr/>
          </p:nvSpPr>
          <p:spPr>
            <a:xfrm>
              <a:off x="4648685" y="3568430"/>
              <a:ext cx="222974" cy="2224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3"/>
            <p:cNvSpPr/>
            <p:nvPr/>
          </p:nvSpPr>
          <p:spPr>
            <a:xfrm>
              <a:off x="4887735" y="3745349"/>
              <a:ext cx="139235" cy="128174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3"/>
            <p:cNvSpPr/>
            <p:nvPr/>
          </p:nvSpPr>
          <p:spPr>
            <a:xfrm>
              <a:off x="4791739" y="3785048"/>
              <a:ext cx="166922" cy="168494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3"/>
            <p:cNvSpPr/>
            <p:nvPr/>
          </p:nvSpPr>
          <p:spPr>
            <a:xfrm>
              <a:off x="4649331" y="3769411"/>
              <a:ext cx="238434" cy="226410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3"/>
            <p:cNvSpPr/>
            <p:nvPr/>
          </p:nvSpPr>
          <p:spPr>
            <a:xfrm>
              <a:off x="4981821" y="3652335"/>
              <a:ext cx="185617" cy="30186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3"/>
            <p:cNvSpPr/>
            <p:nvPr/>
          </p:nvSpPr>
          <p:spPr>
            <a:xfrm>
              <a:off x="4978618" y="3932029"/>
              <a:ext cx="25808" cy="29316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3"/>
            <p:cNvSpPr/>
            <p:nvPr/>
          </p:nvSpPr>
          <p:spPr>
            <a:xfrm>
              <a:off x="4909663" y="3989914"/>
              <a:ext cx="41269" cy="39077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3"/>
            <p:cNvSpPr/>
            <p:nvPr/>
          </p:nvSpPr>
          <p:spPr>
            <a:xfrm>
              <a:off x="5689363" y="2735192"/>
              <a:ext cx="129565" cy="10799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3"/>
            <p:cNvSpPr/>
            <p:nvPr/>
          </p:nvSpPr>
          <p:spPr>
            <a:xfrm>
              <a:off x="5689363" y="2735192"/>
              <a:ext cx="129565" cy="10799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3"/>
            <p:cNvSpPr/>
            <p:nvPr/>
          </p:nvSpPr>
          <p:spPr>
            <a:xfrm>
              <a:off x="5141630" y="2644136"/>
              <a:ext cx="87034" cy="24746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3"/>
            <p:cNvSpPr/>
            <p:nvPr/>
          </p:nvSpPr>
          <p:spPr>
            <a:xfrm>
              <a:off x="5198359" y="2664281"/>
              <a:ext cx="3234" cy="329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3"/>
            <p:cNvSpPr/>
            <p:nvPr/>
          </p:nvSpPr>
          <p:spPr>
            <a:xfrm>
              <a:off x="5999340" y="2923178"/>
              <a:ext cx="54789" cy="32549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3"/>
            <p:cNvSpPr/>
            <p:nvPr/>
          </p:nvSpPr>
          <p:spPr>
            <a:xfrm>
              <a:off x="4789799" y="2648022"/>
              <a:ext cx="43209" cy="37118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3"/>
            <p:cNvSpPr/>
            <p:nvPr/>
          </p:nvSpPr>
          <p:spPr>
            <a:xfrm>
              <a:off x="4754351" y="2564770"/>
              <a:ext cx="72220" cy="95656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2" name="Google Shape;1432;p53"/>
          <p:cNvSpPr/>
          <p:nvPr/>
        </p:nvSpPr>
        <p:spPr>
          <a:xfrm>
            <a:off x="6254975" y="1624213"/>
            <a:ext cx="1638600" cy="525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</a:t>
            </a:r>
            <a:endParaRPr sz="1200"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433" name="Google Shape;1433;p53"/>
          <p:cNvSpPr/>
          <p:nvPr/>
        </p:nvSpPr>
        <p:spPr>
          <a:xfrm>
            <a:off x="6430025" y="1478250"/>
            <a:ext cx="1288500" cy="28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+mj-lt"/>
                <a:ea typeface="Kelly Slab"/>
                <a:cs typeface="Kelly Slab"/>
                <a:sym typeface="Kelly Slab"/>
              </a:rPr>
              <a:t>Item 1</a:t>
            </a:r>
            <a:endParaRPr sz="1600" dirty="0">
              <a:solidFill>
                <a:schemeClr val="dk1"/>
              </a:solidFill>
              <a:latin typeface="+mj-lt"/>
              <a:ea typeface="Kelly Slab"/>
              <a:cs typeface="Kelly Slab"/>
              <a:sym typeface="Kelly Slab"/>
            </a:endParaRPr>
          </a:p>
        </p:txBody>
      </p:sp>
      <p:sp>
        <p:nvSpPr>
          <p:cNvPr id="1434" name="Google Shape;1434;p53"/>
          <p:cNvSpPr/>
          <p:nvPr/>
        </p:nvSpPr>
        <p:spPr>
          <a:xfrm>
            <a:off x="6254975" y="2568325"/>
            <a:ext cx="1638600" cy="525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</a:t>
            </a:r>
            <a:endParaRPr sz="1200"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435" name="Google Shape;1435;p53"/>
          <p:cNvSpPr/>
          <p:nvPr/>
        </p:nvSpPr>
        <p:spPr>
          <a:xfrm>
            <a:off x="6430025" y="2422362"/>
            <a:ext cx="1288500" cy="28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Item 2</a:t>
            </a:r>
          </a:p>
        </p:txBody>
      </p:sp>
      <p:sp>
        <p:nvSpPr>
          <p:cNvPr id="1436" name="Google Shape;1436;p53"/>
          <p:cNvSpPr/>
          <p:nvPr/>
        </p:nvSpPr>
        <p:spPr>
          <a:xfrm>
            <a:off x="6254975" y="3512413"/>
            <a:ext cx="1638600" cy="525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</a:pPr>
            <a:r>
              <a:rPr lang="en" sz="1200" dirty="0">
                <a:solidFill>
                  <a:schemeClr val="accent1"/>
                </a:solidFill>
                <a:latin typeface="+mj-lt"/>
                <a:ea typeface="Didact Gothic"/>
                <a:cs typeface="Didact Gothic"/>
                <a:sym typeface="Didact Gothic"/>
              </a:rPr>
              <a:t>Lorem ipsum</a:t>
            </a:r>
            <a:endParaRPr sz="1200" dirty="0">
              <a:solidFill>
                <a:schemeClr val="accent1"/>
              </a:solidFill>
              <a:latin typeface="+mj-lt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437" name="Google Shape;1437;p53"/>
          <p:cNvSpPr/>
          <p:nvPr/>
        </p:nvSpPr>
        <p:spPr>
          <a:xfrm>
            <a:off x="6430025" y="3366450"/>
            <a:ext cx="1288500" cy="28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accent1"/>
                </a:solidFill>
                <a:latin typeface="+mj-lt"/>
                <a:ea typeface="Kelly Slab"/>
                <a:cs typeface="Kelly Slab"/>
                <a:sym typeface="Kelly Slab"/>
              </a:rPr>
              <a:t>Item 3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BE4D143A-4E17-B28B-8566-2F6B270FDDB2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2" name="Google Shape;1442;p54"/>
          <p:cNvPicPr preferRelativeResize="0"/>
          <p:nvPr/>
        </p:nvPicPr>
        <p:blipFill rotWithShape="1">
          <a:blip r:embed="rId4"/>
          <a:srcRect l="9268" r="9268"/>
          <a:stretch/>
        </p:blipFill>
        <p:spPr>
          <a:xfrm>
            <a:off x="5036589" y="1440557"/>
            <a:ext cx="2811024" cy="18691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3" name="Google Shape;1443;p54"/>
          <p:cNvGrpSpPr/>
          <p:nvPr/>
        </p:nvGrpSpPr>
        <p:grpSpPr>
          <a:xfrm>
            <a:off x="4939075" y="1348113"/>
            <a:ext cx="3005841" cy="2447273"/>
            <a:chOff x="1138825" y="1348113"/>
            <a:chExt cx="3005841" cy="2447273"/>
          </a:xfrm>
        </p:grpSpPr>
        <p:sp>
          <p:nvSpPr>
            <p:cNvPr id="1444" name="Google Shape;1444;p54"/>
            <p:cNvSpPr/>
            <p:nvPr/>
          </p:nvSpPr>
          <p:spPr>
            <a:xfrm>
              <a:off x="2321100" y="3363813"/>
              <a:ext cx="641215" cy="431573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4"/>
            <p:cNvSpPr/>
            <p:nvPr/>
          </p:nvSpPr>
          <p:spPr>
            <a:xfrm>
              <a:off x="2137778" y="3760077"/>
              <a:ext cx="1008657" cy="35307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6" name="Google Shape;1446;p54"/>
            <p:cNvGrpSpPr/>
            <p:nvPr/>
          </p:nvGrpSpPr>
          <p:grpSpPr>
            <a:xfrm>
              <a:off x="1138825" y="1348113"/>
              <a:ext cx="3005841" cy="2167055"/>
              <a:chOff x="1159525" y="1348125"/>
              <a:chExt cx="3005841" cy="2167055"/>
            </a:xfrm>
          </p:grpSpPr>
          <p:sp>
            <p:nvSpPr>
              <p:cNvPr id="1447" name="Google Shape;1447;p54"/>
              <p:cNvSpPr/>
              <p:nvPr/>
            </p:nvSpPr>
            <p:spPr>
              <a:xfrm>
                <a:off x="1159525" y="1348125"/>
                <a:ext cx="3005841" cy="2167055"/>
              </a:xfrm>
              <a:custGeom>
                <a:avLst/>
                <a:gdLst/>
                <a:ahLst/>
                <a:cxnLst/>
                <a:rect l="l" t="t" r="r" b="b"/>
                <a:pathLst>
                  <a:path w="33746" h="21384" extrusionOk="0">
                    <a:moveTo>
                      <a:pt x="32548" y="1021"/>
                    </a:moveTo>
                    <a:lnTo>
                      <a:pt x="32548" y="20362"/>
                    </a:lnTo>
                    <a:lnTo>
                      <a:pt x="1197" y="20362"/>
                    </a:lnTo>
                    <a:lnTo>
                      <a:pt x="1197" y="1021"/>
                    </a:lnTo>
                    <a:close/>
                    <a:moveTo>
                      <a:pt x="477" y="0"/>
                    </a:moveTo>
                    <a:cubicBezTo>
                      <a:pt x="210" y="0"/>
                      <a:pt x="0" y="209"/>
                      <a:pt x="0" y="477"/>
                    </a:cubicBezTo>
                    <a:lnTo>
                      <a:pt x="0" y="20906"/>
                    </a:lnTo>
                    <a:cubicBezTo>
                      <a:pt x="0" y="21174"/>
                      <a:pt x="218" y="21384"/>
                      <a:pt x="477" y="21384"/>
                    </a:cubicBezTo>
                    <a:lnTo>
                      <a:pt x="33268" y="21384"/>
                    </a:lnTo>
                    <a:cubicBezTo>
                      <a:pt x="33536" y="21384"/>
                      <a:pt x="33745" y="21166"/>
                      <a:pt x="33745" y="20906"/>
                    </a:cubicBezTo>
                    <a:lnTo>
                      <a:pt x="33745" y="477"/>
                    </a:lnTo>
                    <a:cubicBezTo>
                      <a:pt x="33745" y="209"/>
                      <a:pt x="33536" y="0"/>
                      <a:pt x="332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54"/>
              <p:cNvSpPr/>
              <p:nvPr/>
            </p:nvSpPr>
            <p:spPr>
              <a:xfrm>
                <a:off x="1208850" y="3240475"/>
                <a:ext cx="2887200" cy="225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9" name="Google Shape;1449;p54"/>
            <p:cNvSpPr/>
            <p:nvPr/>
          </p:nvSpPr>
          <p:spPr>
            <a:xfrm>
              <a:off x="2588850" y="3337363"/>
              <a:ext cx="106500" cy="106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0" name="Google Shape;1450;p54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Mockup / PC</a:t>
            </a:r>
            <a:endParaRPr dirty="0"/>
          </a:p>
        </p:txBody>
      </p:sp>
      <p:sp>
        <p:nvSpPr>
          <p:cNvPr id="1451" name="Google Shape;1451;p54"/>
          <p:cNvSpPr txBox="1">
            <a:spLocks noGrp="1"/>
          </p:cNvSpPr>
          <p:nvPr>
            <p:ph type="subTitle" idx="1"/>
          </p:nvPr>
        </p:nvSpPr>
        <p:spPr>
          <a:xfrm>
            <a:off x="1328500" y="1879875"/>
            <a:ext cx="26262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Titre</a:t>
            </a:r>
            <a:endParaRPr dirty="0"/>
          </a:p>
        </p:txBody>
      </p:sp>
      <p:sp>
        <p:nvSpPr>
          <p:cNvPr id="1452" name="Google Shape;1452;p54"/>
          <p:cNvSpPr txBox="1">
            <a:spLocks noGrp="1"/>
          </p:cNvSpPr>
          <p:nvPr>
            <p:ph type="subTitle" idx="2"/>
          </p:nvPr>
        </p:nvSpPr>
        <p:spPr>
          <a:xfrm>
            <a:off x="1328500" y="2174300"/>
            <a:ext cx="26262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Lorem Ipsum has been the industry's standard dummy text ever since the 1500s.</a:t>
            </a:r>
            <a:endParaRPr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933BE081-0F89-C9D6-45F3-9F5194334250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5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55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Mockup / Tablette</a:t>
            </a:r>
            <a:endParaRPr dirty="0"/>
          </a:p>
        </p:txBody>
      </p:sp>
      <p:sp>
        <p:nvSpPr>
          <p:cNvPr id="1458" name="Google Shape;1458;p55"/>
          <p:cNvSpPr txBox="1">
            <a:spLocks noGrp="1"/>
          </p:cNvSpPr>
          <p:nvPr>
            <p:ph type="subTitle" idx="1"/>
          </p:nvPr>
        </p:nvSpPr>
        <p:spPr>
          <a:xfrm>
            <a:off x="1328500" y="1879875"/>
            <a:ext cx="26262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Titre</a:t>
            </a:r>
            <a:endParaRPr dirty="0"/>
          </a:p>
        </p:txBody>
      </p:sp>
      <p:sp>
        <p:nvSpPr>
          <p:cNvPr id="1459" name="Google Shape;1459;p55"/>
          <p:cNvSpPr txBox="1">
            <a:spLocks noGrp="1"/>
          </p:cNvSpPr>
          <p:nvPr>
            <p:ph type="subTitle" idx="2"/>
          </p:nvPr>
        </p:nvSpPr>
        <p:spPr>
          <a:xfrm>
            <a:off x="1328500" y="2174300"/>
            <a:ext cx="26262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Lorem Ipsum has been the industry's standard dummy text ever since the 1500s.</a:t>
            </a:r>
          </a:p>
        </p:txBody>
      </p:sp>
      <p:pic>
        <p:nvPicPr>
          <p:cNvPr id="1460" name="Google Shape;1460;p55"/>
          <p:cNvPicPr preferRelativeResize="0"/>
          <p:nvPr/>
        </p:nvPicPr>
        <p:blipFill rotWithShape="1">
          <a:blip r:embed="rId4"/>
          <a:srcRect l="30294" r="30294"/>
          <a:stretch/>
        </p:blipFill>
        <p:spPr>
          <a:xfrm>
            <a:off x="5504522" y="1309763"/>
            <a:ext cx="1875328" cy="25773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1" name="Google Shape;1461;p55"/>
          <p:cNvGrpSpPr/>
          <p:nvPr/>
        </p:nvGrpSpPr>
        <p:grpSpPr>
          <a:xfrm>
            <a:off x="5427288" y="1197008"/>
            <a:ext cx="2029653" cy="2749470"/>
            <a:chOff x="5223975" y="961425"/>
            <a:chExt cx="2377479" cy="3220651"/>
          </a:xfrm>
        </p:grpSpPr>
        <p:sp>
          <p:nvSpPr>
            <p:cNvPr id="1462" name="Google Shape;1462;p55"/>
            <p:cNvSpPr/>
            <p:nvPr/>
          </p:nvSpPr>
          <p:spPr>
            <a:xfrm>
              <a:off x="6374686" y="4076575"/>
              <a:ext cx="76200" cy="76200"/>
            </a:xfrm>
            <a:prstGeom prst="donut">
              <a:avLst>
                <a:gd name="adj" fmla="val 21859"/>
              </a:avLst>
            </a:prstGeom>
            <a:solidFill>
              <a:srgbClr val="00A1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5"/>
            <p:cNvSpPr/>
            <p:nvPr/>
          </p:nvSpPr>
          <p:spPr>
            <a:xfrm>
              <a:off x="5223975" y="961425"/>
              <a:ext cx="2377479" cy="3220651"/>
            </a:xfrm>
            <a:custGeom>
              <a:avLst/>
              <a:gdLst/>
              <a:ahLst/>
              <a:cxnLst/>
              <a:rect l="l" t="t" r="r" b="b"/>
              <a:pathLst>
                <a:path w="18765" h="25419" extrusionOk="0">
                  <a:moveTo>
                    <a:pt x="17861" y="1055"/>
                  </a:moveTo>
                  <a:lnTo>
                    <a:pt x="17861" y="24364"/>
                  </a:lnTo>
                  <a:lnTo>
                    <a:pt x="896" y="24364"/>
                  </a:lnTo>
                  <a:lnTo>
                    <a:pt x="896" y="1055"/>
                  </a:lnTo>
                  <a:close/>
                  <a:moveTo>
                    <a:pt x="419" y="1"/>
                  </a:moveTo>
                  <a:cubicBezTo>
                    <a:pt x="185" y="1"/>
                    <a:pt x="1" y="193"/>
                    <a:pt x="1" y="428"/>
                  </a:cubicBezTo>
                  <a:lnTo>
                    <a:pt x="1" y="24992"/>
                  </a:lnTo>
                  <a:cubicBezTo>
                    <a:pt x="1" y="25226"/>
                    <a:pt x="185" y="25418"/>
                    <a:pt x="419" y="25418"/>
                  </a:cubicBezTo>
                  <a:lnTo>
                    <a:pt x="18338" y="25418"/>
                  </a:lnTo>
                  <a:cubicBezTo>
                    <a:pt x="18572" y="25418"/>
                    <a:pt x="18764" y="25226"/>
                    <a:pt x="18764" y="24992"/>
                  </a:cubicBezTo>
                  <a:lnTo>
                    <a:pt x="18764" y="428"/>
                  </a:lnTo>
                  <a:cubicBezTo>
                    <a:pt x="18764" y="193"/>
                    <a:pt x="18572" y="1"/>
                    <a:pt x="183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5"/>
            <p:cNvSpPr/>
            <p:nvPr/>
          </p:nvSpPr>
          <p:spPr>
            <a:xfrm>
              <a:off x="6392814" y="1007482"/>
              <a:ext cx="39900" cy="39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Ellipse 1">
            <a:extLst>
              <a:ext uri="{FF2B5EF4-FFF2-40B4-BE49-F238E27FC236}">
                <a16:creationId xmlns:a16="http://schemas.microsoft.com/office/drawing/2014/main" id="{F9FF73A6-4069-AA62-E406-76D35495BB45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5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56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Mockup / Smartphone</a:t>
            </a:r>
            <a:endParaRPr dirty="0"/>
          </a:p>
        </p:txBody>
      </p:sp>
      <p:sp>
        <p:nvSpPr>
          <p:cNvPr id="1470" name="Google Shape;1470;p56"/>
          <p:cNvSpPr txBox="1">
            <a:spLocks noGrp="1"/>
          </p:cNvSpPr>
          <p:nvPr>
            <p:ph type="subTitle" idx="1"/>
          </p:nvPr>
        </p:nvSpPr>
        <p:spPr>
          <a:xfrm>
            <a:off x="1328500" y="1879875"/>
            <a:ext cx="26262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Titre</a:t>
            </a:r>
            <a:endParaRPr dirty="0"/>
          </a:p>
        </p:txBody>
      </p:sp>
      <p:sp>
        <p:nvSpPr>
          <p:cNvPr id="1471" name="Google Shape;1471;p56"/>
          <p:cNvSpPr txBox="1">
            <a:spLocks noGrp="1"/>
          </p:cNvSpPr>
          <p:nvPr>
            <p:ph type="subTitle" idx="2"/>
          </p:nvPr>
        </p:nvSpPr>
        <p:spPr>
          <a:xfrm>
            <a:off x="1328500" y="2174300"/>
            <a:ext cx="26262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Lorem Ipsum has been the industry's standard dummy text ever since the 1500s.</a:t>
            </a:r>
          </a:p>
        </p:txBody>
      </p:sp>
      <p:pic>
        <p:nvPicPr>
          <p:cNvPr id="1472" name="Google Shape;1472;p56"/>
          <p:cNvPicPr preferRelativeResize="0"/>
          <p:nvPr/>
        </p:nvPicPr>
        <p:blipFill rotWithShape="1">
          <a:blip r:embed="rId4"/>
          <a:srcRect l="35927" r="35927"/>
          <a:stretch/>
        </p:blipFill>
        <p:spPr>
          <a:xfrm>
            <a:off x="5784451" y="1243480"/>
            <a:ext cx="1318725" cy="25378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3" name="Google Shape;1473;p56"/>
          <p:cNvGrpSpPr/>
          <p:nvPr/>
        </p:nvGrpSpPr>
        <p:grpSpPr>
          <a:xfrm>
            <a:off x="5750465" y="1196810"/>
            <a:ext cx="1383333" cy="2749453"/>
            <a:chOff x="3336600" y="3468450"/>
            <a:chExt cx="336250" cy="668300"/>
          </a:xfrm>
        </p:grpSpPr>
        <p:sp>
          <p:nvSpPr>
            <p:cNvPr id="1474" name="Google Shape;1474;p56"/>
            <p:cNvSpPr/>
            <p:nvPr/>
          </p:nvSpPr>
          <p:spPr>
            <a:xfrm>
              <a:off x="3336600" y="3468450"/>
              <a:ext cx="336250" cy="668300"/>
            </a:xfrm>
            <a:custGeom>
              <a:avLst/>
              <a:gdLst/>
              <a:ahLst/>
              <a:cxnLst/>
              <a:rect l="l" t="t" r="r" b="b"/>
              <a:pathLst>
                <a:path w="13450" h="26732" extrusionOk="0">
                  <a:moveTo>
                    <a:pt x="12354" y="461"/>
                  </a:moveTo>
                  <a:cubicBezTo>
                    <a:pt x="12730" y="461"/>
                    <a:pt x="13031" y="762"/>
                    <a:pt x="13031" y="1139"/>
                  </a:cubicBezTo>
                  <a:lnTo>
                    <a:pt x="13031" y="24221"/>
                  </a:lnTo>
                  <a:cubicBezTo>
                    <a:pt x="13031" y="24598"/>
                    <a:pt x="12730" y="24899"/>
                    <a:pt x="12354" y="24899"/>
                  </a:cubicBezTo>
                  <a:lnTo>
                    <a:pt x="1097" y="24899"/>
                  </a:lnTo>
                  <a:cubicBezTo>
                    <a:pt x="720" y="24899"/>
                    <a:pt x="419" y="24598"/>
                    <a:pt x="419" y="24221"/>
                  </a:cubicBezTo>
                  <a:lnTo>
                    <a:pt x="419" y="1139"/>
                  </a:lnTo>
                  <a:cubicBezTo>
                    <a:pt x="419" y="762"/>
                    <a:pt x="720" y="461"/>
                    <a:pt x="1097" y="461"/>
                  </a:cubicBezTo>
                  <a:close/>
                  <a:moveTo>
                    <a:pt x="1022" y="0"/>
                  </a:moveTo>
                  <a:cubicBezTo>
                    <a:pt x="461" y="0"/>
                    <a:pt x="1" y="452"/>
                    <a:pt x="1" y="1021"/>
                  </a:cubicBezTo>
                  <a:lnTo>
                    <a:pt x="1" y="25711"/>
                  </a:lnTo>
                  <a:cubicBezTo>
                    <a:pt x="1" y="26280"/>
                    <a:pt x="461" y="26732"/>
                    <a:pt x="1022" y="26732"/>
                  </a:cubicBezTo>
                  <a:lnTo>
                    <a:pt x="12429" y="26732"/>
                  </a:lnTo>
                  <a:cubicBezTo>
                    <a:pt x="12998" y="26732"/>
                    <a:pt x="13450" y="26271"/>
                    <a:pt x="13450" y="25711"/>
                  </a:cubicBezTo>
                  <a:lnTo>
                    <a:pt x="13450" y="1021"/>
                  </a:lnTo>
                  <a:cubicBezTo>
                    <a:pt x="13450" y="452"/>
                    <a:pt x="12998" y="0"/>
                    <a:pt x="12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6"/>
            <p:cNvSpPr/>
            <p:nvPr/>
          </p:nvSpPr>
          <p:spPr>
            <a:xfrm>
              <a:off x="3490375" y="4105350"/>
              <a:ext cx="18250" cy="18225"/>
            </a:xfrm>
            <a:custGeom>
              <a:avLst/>
              <a:gdLst/>
              <a:ahLst/>
              <a:cxnLst/>
              <a:rect l="l" t="t" r="r" b="b"/>
              <a:pathLst>
                <a:path w="730" h="729" extrusionOk="0">
                  <a:moveTo>
                    <a:pt x="511" y="84"/>
                  </a:moveTo>
                  <a:cubicBezTo>
                    <a:pt x="587" y="84"/>
                    <a:pt x="645" y="143"/>
                    <a:pt x="645" y="218"/>
                  </a:cubicBezTo>
                  <a:lnTo>
                    <a:pt x="645" y="511"/>
                  </a:lnTo>
                  <a:cubicBezTo>
                    <a:pt x="645" y="586"/>
                    <a:pt x="587" y="653"/>
                    <a:pt x="511" y="653"/>
                  </a:cubicBezTo>
                  <a:lnTo>
                    <a:pt x="219" y="653"/>
                  </a:lnTo>
                  <a:cubicBezTo>
                    <a:pt x="143" y="653"/>
                    <a:pt x="76" y="586"/>
                    <a:pt x="76" y="511"/>
                  </a:cubicBezTo>
                  <a:lnTo>
                    <a:pt x="76" y="218"/>
                  </a:lnTo>
                  <a:cubicBezTo>
                    <a:pt x="76" y="143"/>
                    <a:pt x="143" y="84"/>
                    <a:pt x="219" y="84"/>
                  </a:cubicBezTo>
                  <a:close/>
                  <a:moveTo>
                    <a:pt x="219" y="0"/>
                  </a:moveTo>
                  <a:cubicBezTo>
                    <a:pt x="101" y="0"/>
                    <a:pt x="1" y="101"/>
                    <a:pt x="1" y="218"/>
                  </a:cubicBezTo>
                  <a:lnTo>
                    <a:pt x="1" y="511"/>
                  </a:lnTo>
                  <a:cubicBezTo>
                    <a:pt x="1" y="628"/>
                    <a:pt x="101" y="729"/>
                    <a:pt x="219" y="729"/>
                  </a:cubicBezTo>
                  <a:lnTo>
                    <a:pt x="511" y="729"/>
                  </a:lnTo>
                  <a:cubicBezTo>
                    <a:pt x="629" y="729"/>
                    <a:pt x="729" y="628"/>
                    <a:pt x="729" y="511"/>
                  </a:cubicBezTo>
                  <a:lnTo>
                    <a:pt x="729" y="218"/>
                  </a:lnTo>
                  <a:cubicBezTo>
                    <a:pt x="729" y="101"/>
                    <a:pt x="629" y="0"/>
                    <a:pt x="51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Ellipse 1">
            <a:extLst>
              <a:ext uri="{FF2B5EF4-FFF2-40B4-BE49-F238E27FC236}">
                <a16:creationId xmlns:a16="http://schemas.microsoft.com/office/drawing/2014/main" id="{DE228BD1-E839-7CA5-46B4-24100761621E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5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0" name="Google Shape;1480;p57"/>
          <p:cNvPicPr preferRelativeResize="0"/>
          <p:nvPr/>
        </p:nvPicPr>
        <p:blipFill rotWithShape="1">
          <a:blip r:embed="rId4"/>
          <a:srcRect t="2686" b="8264"/>
          <a:stretch/>
        </p:blipFill>
        <p:spPr>
          <a:xfrm>
            <a:off x="864226" y="1352876"/>
            <a:ext cx="2780100" cy="3580630"/>
          </a:xfrm>
          <a:prstGeom prst="rect">
            <a:avLst/>
          </a:prstGeom>
          <a:noFill/>
          <a:ln>
            <a:noFill/>
          </a:ln>
        </p:spPr>
      </p:pic>
      <p:sp>
        <p:nvSpPr>
          <p:cNvPr id="1481" name="Google Shape;1481;p57"/>
          <p:cNvSpPr txBox="1">
            <a:spLocks noGrp="1"/>
          </p:cNvSpPr>
          <p:nvPr>
            <p:ph type="body" idx="1"/>
          </p:nvPr>
        </p:nvSpPr>
        <p:spPr>
          <a:xfrm>
            <a:off x="4388300" y="2169400"/>
            <a:ext cx="4044300" cy="14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Lorem Ipsum has been the industry's standard dummy text ever since the 1500s, when an unknown printer took a galley of type and scrambled it to make a type specimen book.</a:t>
            </a:r>
            <a:endParaRPr dirty="0"/>
          </a:p>
        </p:txBody>
      </p:sp>
      <p:sp>
        <p:nvSpPr>
          <p:cNvPr id="1482" name="Google Shape;1482;p57"/>
          <p:cNvSpPr txBox="1">
            <a:spLocks noGrp="1"/>
          </p:cNvSpPr>
          <p:nvPr>
            <p:ph type="title"/>
          </p:nvPr>
        </p:nvSpPr>
        <p:spPr>
          <a:xfrm>
            <a:off x="4388300" y="1554800"/>
            <a:ext cx="40443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Titre</a:t>
            </a:r>
            <a:endParaRPr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B4D5960A-D663-2A06-C528-E55893EAE16A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5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58"/>
          <p:cNvSpPr txBox="1">
            <a:spLocks noGrp="1"/>
          </p:cNvSpPr>
          <p:nvPr>
            <p:ph type="ctrTitle"/>
          </p:nvPr>
        </p:nvSpPr>
        <p:spPr>
          <a:xfrm>
            <a:off x="3194300" y="771638"/>
            <a:ext cx="5238300" cy="98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Remerciements</a:t>
            </a:r>
            <a:endParaRPr dirty="0"/>
          </a:p>
        </p:txBody>
      </p:sp>
      <p:sp>
        <p:nvSpPr>
          <p:cNvPr id="1489" name="Google Shape;1489;p58"/>
          <p:cNvSpPr txBox="1">
            <a:spLocks noGrp="1"/>
          </p:cNvSpPr>
          <p:nvPr>
            <p:ph type="subTitle" idx="1"/>
          </p:nvPr>
        </p:nvSpPr>
        <p:spPr>
          <a:xfrm>
            <a:off x="3194300" y="1759838"/>
            <a:ext cx="5238300" cy="4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Lorem Ipsum is dummy text</a:t>
            </a:r>
            <a:endParaRPr dirty="0"/>
          </a:p>
        </p:txBody>
      </p:sp>
      <p:sp>
        <p:nvSpPr>
          <p:cNvPr id="1490" name="Google Shape;1490;p58"/>
          <p:cNvSpPr txBox="1">
            <a:spLocks noGrp="1"/>
          </p:cNvSpPr>
          <p:nvPr>
            <p:ph type="subTitle" idx="2"/>
          </p:nvPr>
        </p:nvSpPr>
        <p:spPr>
          <a:xfrm>
            <a:off x="3194300" y="2550263"/>
            <a:ext cx="5238300" cy="8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</a:pPr>
            <a:r>
              <a:rPr lang="en" dirty="0"/>
              <a:t>mail@utt.fr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</a:pPr>
            <a:r>
              <a:rPr lang="en" dirty="0"/>
              <a:t>06 01 02 03 04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lipsum.com</a:t>
            </a:r>
            <a:endParaRPr dirty="0"/>
          </a:p>
        </p:txBody>
      </p:sp>
      <p:sp>
        <p:nvSpPr>
          <p:cNvPr id="1491" name="Google Shape;1491;p58"/>
          <p:cNvSpPr/>
          <p:nvPr/>
        </p:nvSpPr>
        <p:spPr>
          <a:xfrm>
            <a:off x="6642197" y="394511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FFD2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2" name="Google Shape;1492;p58"/>
          <p:cNvGrpSpPr/>
          <p:nvPr/>
        </p:nvGrpSpPr>
        <p:grpSpPr>
          <a:xfrm>
            <a:off x="7091668" y="3945302"/>
            <a:ext cx="346056" cy="345674"/>
            <a:chOff x="3303268" y="3817349"/>
            <a:chExt cx="346056" cy="345674"/>
          </a:xfrm>
          <a:solidFill>
            <a:srgbClr val="FFD213"/>
          </a:solidFill>
        </p:grpSpPr>
        <p:sp>
          <p:nvSpPr>
            <p:cNvPr id="1493" name="Google Shape;1493;p5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" name="Google Shape;1497;p58"/>
          <p:cNvGrpSpPr/>
          <p:nvPr/>
        </p:nvGrpSpPr>
        <p:grpSpPr>
          <a:xfrm>
            <a:off x="7540758" y="3945302"/>
            <a:ext cx="346056" cy="345674"/>
            <a:chOff x="3752358" y="3817349"/>
            <a:chExt cx="346056" cy="345674"/>
          </a:xfrm>
          <a:solidFill>
            <a:srgbClr val="FFD213"/>
          </a:solidFill>
        </p:grpSpPr>
        <p:sp>
          <p:nvSpPr>
            <p:cNvPr id="1498" name="Google Shape;1498;p5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58"/>
          <p:cNvGrpSpPr/>
          <p:nvPr/>
        </p:nvGrpSpPr>
        <p:grpSpPr>
          <a:xfrm>
            <a:off x="7989847" y="3945302"/>
            <a:ext cx="346024" cy="345674"/>
            <a:chOff x="4201447" y="3817349"/>
            <a:chExt cx="346024" cy="345674"/>
          </a:xfrm>
          <a:solidFill>
            <a:srgbClr val="FFD213"/>
          </a:solidFill>
        </p:grpSpPr>
        <p:sp>
          <p:nvSpPr>
            <p:cNvPr id="1503" name="Google Shape;1503;p5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Ellipse 1">
            <a:extLst>
              <a:ext uri="{FF2B5EF4-FFF2-40B4-BE49-F238E27FC236}">
                <a16:creationId xmlns:a16="http://schemas.microsoft.com/office/drawing/2014/main" id="{F9DD1EF6-A34A-0AA2-05E4-665522B3E2CF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1"/>
          <p:cNvSpPr txBox="1">
            <a:spLocks noGrp="1"/>
          </p:cNvSpPr>
          <p:nvPr>
            <p:ph type="title"/>
          </p:nvPr>
        </p:nvSpPr>
        <p:spPr>
          <a:xfrm>
            <a:off x="2532125" y="870938"/>
            <a:ext cx="20406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Ubuntu" panose="020B0504030602030204" pitchFamily="34" charset="0"/>
              </a:rPr>
              <a:t>01</a:t>
            </a:r>
            <a:endParaRPr dirty="0">
              <a:solidFill>
                <a:srgbClr val="FFFFFF"/>
              </a:solidFill>
              <a:latin typeface="Ubuntu" panose="020B0504030602030204" pitchFamily="34" charset="0"/>
            </a:endParaRPr>
          </a:p>
        </p:txBody>
      </p:sp>
      <p:sp>
        <p:nvSpPr>
          <p:cNvPr id="537" name="Google Shape;537;p31"/>
          <p:cNvSpPr txBox="1">
            <a:spLocks noGrp="1"/>
          </p:cNvSpPr>
          <p:nvPr>
            <p:ph type="title" idx="2"/>
          </p:nvPr>
        </p:nvSpPr>
        <p:spPr>
          <a:xfrm>
            <a:off x="4879400" y="870938"/>
            <a:ext cx="2040600" cy="69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Ubuntu" panose="020B0504030602030204" pitchFamily="34" charset="0"/>
              </a:rPr>
              <a:t>02</a:t>
            </a:r>
            <a:endParaRPr dirty="0">
              <a:solidFill>
                <a:srgbClr val="FFFFFF"/>
              </a:solidFill>
              <a:latin typeface="Ubuntu" panose="020B0504030602030204" pitchFamily="34" charset="0"/>
            </a:endParaRPr>
          </a:p>
        </p:txBody>
      </p:sp>
      <p:sp>
        <p:nvSpPr>
          <p:cNvPr id="538" name="Google Shape;538;p31"/>
          <p:cNvSpPr txBox="1">
            <a:spLocks noGrp="1"/>
          </p:cNvSpPr>
          <p:nvPr>
            <p:ph type="title" idx="3"/>
          </p:nvPr>
        </p:nvSpPr>
        <p:spPr>
          <a:xfrm>
            <a:off x="4044725" y="2652588"/>
            <a:ext cx="20406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 panose="020B0504030602030204" pitchFamily="34" charset="0"/>
              </a:rPr>
              <a:t>03</a:t>
            </a:r>
            <a:endParaRPr>
              <a:latin typeface="Ubuntu" panose="020B0504030602030204" pitchFamily="34" charset="0"/>
            </a:endParaRPr>
          </a:p>
        </p:txBody>
      </p:sp>
      <p:sp>
        <p:nvSpPr>
          <p:cNvPr id="539" name="Google Shape;539;p31"/>
          <p:cNvSpPr txBox="1">
            <a:spLocks noGrp="1"/>
          </p:cNvSpPr>
          <p:nvPr>
            <p:ph type="title" idx="4"/>
          </p:nvPr>
        </p:nvSpPr>
        <p:spPr>
          <a:xfrm>
            <a:off x="6392000" y="2652588"/>
            <a:ext cx="20406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 panose="020B0504030602030204" pitchFamily="34" charset="0"/>
              </a:rPr>
              <a:t>04</a:t>
            </a:r>
            <a:endParaRPr>
              <a:latin typeface="Ubuntu" panose="020B0504030602030204" pitchFamily="34" charset="0"/>
            </a:endParaRPr>
          </a:p>
        </p:txBody>
      </p:sp>
      <p:sp>
        <p:nvSpPr>
          <p:cNvPr id="540" name="Google Shape;540;p31"/>
          <p:cNvSpPr txBox="1">
            <a:spLocks noGrp="1"/>
          </p:cNvSpPr>
          <p:nvPr>
            <p:ph type="subTitle" idx="1"/>
          </p:nvPr>
        </p:nvSpPr>
        <p:spPr>
          <a:xfrm>
            <a:off x="2532125" y="1578025"/>
            <a:ext cx="2040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Titre partie 01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541" name="Google Shape;541;p31"/>
          <p:cNvSpPr txBox="1">
            <a:spLocks noGrp="1"/>
          </p:cNvSpPr>
          <p:nvPr>
            <p:ph type="subTitle" idx="5"/>
          </p:nvPr>
        </p:nvSpPr>
        <p:spPr>
          <a:xfrm>
            <a:off x="2532125" y="1884913"/>
            <a:ext cx="2040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Description ou résumé de la partie 01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542" name="Google Shape;542;p31"/>
          <p:cNvSpPr txBox="1">
            <a:spLocks noGrp="1"/>
          </p:cNvSpPr>
          <p:nvPr>
            <p:ph type="subTitle" idx="6"/>
          </p:nvPr>
        </p:nvSpPr>
        <p:spPr>
          <a:xfrm>
            <a:off x="4879400" y="1578025"/>
            <a:ext cx="2040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Titre partie 02</a:t>
            </a:r>
          </a:p>
        </p:txBody>
      </p:sp>
      <p:sp>
        <p:nvSpPr>
          <p:cNvPr id="543" name="Google Shape;543;p31"/>
          <p:cNvSpPr txBox="1">
            <a:spLocks noGrp="1"/>
          </p:cNvSpPr>
          <p:nvPr>
            <p:ph type="subTitle" idx="7"/>
          </p:nvPr>
        </p:nvSpPr>
        <p:spPr>
          <a:xfrm>
            <a:off x="4879400" y="1884913"/>
            <a:ext cx="2040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Description ou résumé de la partie 02</a:t>
            </a:r>
          </a:p>
        </p:txBody>
      </p:sp>
      <p:sp>
        <p:nvSpPr>
          <p:cNvPr id="544" name="Google Shape;544;p31"/>
          <p:cNvSpPr txBox="1">
            <a:spLocks noGrp="1"/>
          </p:cNvSpPr>
          <p:nvPr>
            <p:ph type="subTitle" idx="8"/>
          </p:nvPr>
        </p:nvSpPr>
        <p:spPr>
          <a:xfrm>
            <a:off x="4044725" y="3359675"/>
            <a:ext cx="2040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Titre partie 03</a:t>
            </a:r>
          </a:p>
        </p:txBody>
      </p:sp>
      <p:sp>
        <p:nvSpPr>
          <p:cNvPr id="545" name="Google Shape;545;p31"/>
          <p:cNvSpPr txBox="1">
            <a:spLocks noGrp="1"/>
          </p:cNvSpPr>
          <p:nvPr>
            <p:ph type="subTitle" idx="9"/>
          </p:nvPr>
        </p:nvSpPr>
        <p:spPr>
          <a:xfrm>
            <a:off x="4044725" y="3666563"/>
            <a:ext cx="2040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Description ou résumé de la partie 03</a:t>
            </a:r>
          </a:p>
        </p:txBody>
      </p:sp>
      <p:sp>
        <p:nvSpPr>
          <p:cNvPr id="546" name="Google Shape;546;p31"/>
          <p:cNvSpPr txBox="1">
            <a:spLocks noGrp="1"/>
          </p:cNvSpPr>
          <p:nvPr>
            <p:ph type="subTitle" idx="13"/>
          </p:nvPr>
        </p:nvSpPr>
        <p:spPr>
          <a:xfrm>
            <a:off x="6392000" y="3359675"/>
            <a:ext cx="2040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Titre partie 04</a:t>
            </a:r>
          </a:p>
        </p:txBody>
      </p:sp>
      <p:sp>
        <p:nvSpPr>
          <p:cNvPr id="547" name="Google Shape;547;p31"/>
          <p:cNvSpPr txBox="1">
            <a:spLocks noGrp="1"/>
          </p:cNvSpPr>
          <p:nvPr>
            <p:ph type="subTitle" idx="14"/>
          </p:nvPr>
        </p:nvSpPr>
        <p:spPr>
          <a:xfrm>
            <a:off x="6392000" y="3666563"/>
            <a:ext cx="20406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Description ou résumé de la partie 04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8F9687C8-F889-69BC-832D-0EEFCFC4660F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</a:schemeClr>
        </a:solidFill>
        <a:effectLst/>
      </p:bgPr>
    </p:bg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62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Police et couleurs utilisées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0" name="Google Shape;1530;p62"/>
          <p:cNvSpPr txBox="1">
            <a:spLocks noGrp="1"/>
          </p:cNvSpPr>
          <p:nvPr>
            <p:ph type="body" idx="4294967295"/>
          </p:nvPr>
        </p:nvSpPr>
        <p:spPr>
          <a:xfrm>
            <a:off x="1068100" y="1831105"/>
            <a:ext cx="7047300" cy="682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Ce modèle de présentation utilise la police de caractères Ubuntu.</a:t>
            </a:r>
            <a:br>
              <a:rPr lang="fr-FR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fr-FR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Téléchargement possible sur Google Fonts : </a:t>
            </a:r>
            <a:r>
              <a:rPr lang="fr-FR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https://fonts.google.com/download?family=Ubuntu</a:t>
            </a:r>
            <a:endParaRPr sz="12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530;p62">
            <a:extLst>
              <a:ext uri="{FF2B5EF4-FFF2-40B4-BE49-F238E27FC236}">
                <a16:creationId xmlns:a16="http://schemas.microsoft.com/office/drawing/2014/main" id="{AA6BA2FF-8081-7902-894A-0456330F1309}"/>
              </a:ext>
            </a:extLst>
          </p:cNvPr>
          <p:cNvSpPr txBox="1">
            <a:spLocks/>
          </p:cNvSpPr>
          <p:nvPr/>
        </p:nvSpPr>
        <p:spPr>
          <a:xfrm>
            <a:off x="1068100" y="2894587"/>
            <a:ext cx="7047300" cy="682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fr-FR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Les principales couleurs utilisées dans ce modèle de présentation sont les suivantes :</a:t>
            </a:r>
            <a:endParaRPr lang="fr-FR" sz="1400" dirty="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245C2A40-E598-2DBE-D690-AB3AFB56FC2A}"/>
              </a:ext>
            </a:extLst>
          </p:cNvPr>
          <p:cNvGrpSpPr/>
          <p:nvPr/>
        </p:nvGrpSpPr>
        <p:grpSpPr>
          <a:xfrm>
            <a:off x="2052656" y="3498875"/>
            <a:ext cx="5038689" cy="754200"/>
            <a:chOff x="1973963" y="3498875"/>
            <a:chExt cx="5038689" cy="754200"/>
          </a:xfrm>
        </p:grpSpPr>
        <p:sp>
          <p:nvSpPr>
            <p:cNvPr id="1532" name="Google Shape;1532;p62"/>
            <p:cNvSpPr/>
            <p:nvPr/>
          </p:nvSpPr>
          <p:spPr>
            <a:xfrm>
              <a:off x="3035788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D21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62"/>
            <p:cNvSpPr/>
            <p:nvPr/>
          </p:nvSpPr>
          <p:spPr>
            <a:xfrm>
              <a:off x="409760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223D9A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62"/>
            <p:cNvSpPr/>
            <p:nvPr/>
          </p:nvSpPr>
          <p:spPr>
            <a:xfrm>
              <a:off x="5159427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6DC5BE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62"/>
            <p:cNvSpPr/>
            <p:nvPr/>
          </p:nvSpPr>
          <p:spPr>
            <a:xfrm>
              <a:off x="1973963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415FAB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62"/>
            <p:cNvSpPr txBox="1"/>
            <p:nvPr/>
          </p:nvSpPr>
          <p:spPr>
            <a:xfrm>
              <a:off x="303578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900" dirty="0">
                  <a:solidFill>
                    <a:schemeClr val="tx2">
                      <a:lumMod val="25000"/>
                    </a:schemeClr>
                  </a:solidFill>
                </a:rPr>
                <a:t>#FFD213</a:t>
              </a:r>
              <a:endParaRPr sz="900" dirty="0">
                <a:solidFill>
                  <a:schemeClr val="tx2">
                    <a:lumMod val="25000"/>
                  </a:schemeClr>
                </a:solidFill>
              </a:endParaRPr>
            </a:p>
          </p:txBody>
        </p:sp>
        <p:sp>
          <p:nvSpPr>
            <p:cNvPr id="1537" name="Google Shape;1537;p62"/>
            <p:cNvSpPr txBox="1"/>
            <p:nvPr/>
          </p:nvSpPr>
          <p:spPr>
            <a:xfrm>
              <a:off x="4097613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900" dirty="0">
                  <a:solidFill>
                    <a:srgbClr val="EEF1F8"/>
                  </a:solidFill>
                </a:rPr>
                <a:t>#223D9A</a:t>
              </a:r>
              <a:endParaRPr sz="900" dirty="0">
                <a:solidFill>
                  <a:srgbClr val="EEF1F8"/>
                </a:solidFill>
              </a:endParaRPr>
            </a:p>
          </p:txBody>
        </p:sp>
        <p:sp>
          <p:nvSpPr>
            <p:cNvPr id="1538" name="Google Shape;1538;p62"/>
            <p:cNvSpPr txBox="1"/>
            <p:nvPr/>
          </p:nvSpPr>
          <p:spPr>
            <a:xfrm>
              <a:off x="5159438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900" dirty="0">
                  <a:solidFill>
                    <a:srgbClr val="FFFFFF"/>
                  </a:solidFill>
                </a:rPr>
                <a:t>#6DC5BE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1539" name="Google Shape;1539;p62"/>
            <p:cNvSpPr txBox="1"/>
            <p:nvPr/>
          </p:nvSpPr>
          <p:spPr>
            <a:xfrm>
              <a:off x="1973963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900" dirty="0">
                  <a:solidFill>
                    <a:srgbClr val="EEF1F8"/>
                  </a:solidFill>
                </a:rPr>
                <a:t>#415FAB</a:t>
              </a:r>
              <a:endParaRPr sz="900" dirty="0">
                <a:solidFill>
                  <a:srgbClr val="EEF1F8"/>
                </a:solidFill>
              </a:endParaRPr>
            </a:p>
          </p:txBody>
        </p:sp>
        <p:sp>
          <p:nvSpPr>
            <p:cNvPr id="3" name="Google Shape;1534;p62">
              <a:extLst>
                <a:ext uri="{FF2B5EF4-FFF2-40B4-BE49-F238E27FC236}">
                  <a16:creationId xmlns:a16="http://schemas.microsoft.com/office/drawing/2014/main" id="{2EFF9040-E387-0B29-CB91-D4657AE4548F}"/>
                </a:ext>
              </a:extLst>
            </p:cNvPr>
            <p:cNvSpPr/>
            <p:nvPr/>
          </p:nvSpPr>
          <p:spPr>
            <a:xfrm>
              <a:off x="6221241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EF1F8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38;p62">
              <a:extLst>
                <a:ext uri="{FF2B5EF4-FFF2-40B4-BE49-F238E27FC236}">
                  <a16:creationId xmlns:a16="http://schemas.microsoft.com/office/drawing/2014/main" id="{AEE9E2B4-6E99-C9FF-8303-5EE73AB82E50}"/>
                </a:ext>
              </a:extLst>
            </p:cNvPr>
            <p:cNvSpPr txBox="1"/>
            <p:nvPr/>
          </p:nvSpPr>
          <p:spPr>
            <a:xfrm>
              <a:off x="6221252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 algn="ctr">
                <a:buNone/>
                <a:defRPr sz="900">
                  <a:solidFill>
                    <a:schemeClr val="tx2">
                      <a:lumMod val="25000"/>
                    </a:schemeClr>
                  </a:solidFill>
                </a:defRPr>
              </a:lvl1pPr>
            </a:lstStyle>
            <a:p>
              <a:r>
                <a:rPr lang="fr-FR" dirty="0"/>
                <a:t>#EEF1F8</a:t>
              </a:r>
              <a:endParaRPr dirty="0"/>
            </a:p>
          </p:txBody>
        </p:sp>
      </p:grpSp>
    </p:spTree>
    <p:custDataLst>
      <p:tags r:id="rId1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3C3C"/>
        </a:solidFill>
        <a:effectLst/>
      </p:bgPr>
    </p:bg>
    <p:spTree>
      <p:nvGrpSpPr>
        <p:cNvPr id="1" name="Shape 1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08" name="Google Shape;11408;p72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  <a:solidFill>
            <a:srgbClr val="EEF1F8"/>
          </a:solidFill>
        </p:grpSpPr>
        <p:sp>
          <p:nvSpPr>
            <p:cNvPr id="11409" name="Google Shape;11409;p72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72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72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72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72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14" name="Google Shape;11414;p72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15" name="Google Shape;11415;p72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  <a:solidFill>
            <a:srgbClr val="EEF1F8"/>
          </a:solidFill>
        </p:grpSpPr>
        <p:sp>
          <p:nvSpPr>
            <p:cNvPr id="11416" name="Google Shape;11416;p72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72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72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9" name="Google Shape;11419;p72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  <a:solidFill>
            <a:srgbClr val="EEF1F8"/>
          </a:solidFill>
        </p:grpSpPr>
        <p:sp>
          <p:nvSpPr>
            <p:cNvPr id="11420" name="Google Shape;11420;p72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72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72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72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4" name="Google Shape;11424;p72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  <a:solidFill>
            <a:srgbClr val="EEF1F8"/>
          </a:solidFill>
        </p:grpSpPr>
        <p:sp>
          <p:nvSpPr>
            <p:cNvPr id="11425" name="Google Shape;11425;p72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72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72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72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9" name="Google Shape;11429;p72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  <a:solidFill>
            <a:srgbClr val="EEF1F8"/>
          </a:solidFill>
        </p:grpSpPr>
        <p:sp>
          <p:nvSpPr>
            <p:cNvPr id="11430" name="Google Shape;11430;p72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72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72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72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72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35" name="Google Shape;11435;p72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36" name="Google Shape;11436;p72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  <a:solidFill>
            <a:srgbClr val="EEF1F8"/>
          </a:solidFill>
        </p:grpSpPr>
        <p:sp>
          <p:nvSpPr>
            <p:cNvPr id="11437" name="Google Shape;11437;p72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72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72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40" name="Google Shape;11440;p72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41" name="Google Shape;11441;p72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  <a:solidFill>
            <a:srgbClr val="EEF1F8"/>
          </a:solidFill>
        </p:grpSpPr>
        <p:sp>
          <p:nvSpPr>
            <p:cNvPr id="11442" name="Google Shape;11442;p72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72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72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72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72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  <a:solidFill>
            <a:srgbClr val="EEF1F8"/>
          </a:solidFill>
        </p:grpSpPr>
        <p:sp>
          <p:nvSpPr>
            <p:cNvPr id="11447" name="Google Shape;11447;p72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72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9" name="Google Shape;11449;p72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  <a:solidFill>
            <a:srgbClr val="EEF1F8"/>
          </a:solidFill>
        </p:grpSpPr>
        <p:sp>
          <p:nvSpPr>
            <p:cNvPr id="11450" name="Google Shape;11450;p72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72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2" name="Google Shape;11452;p72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  <a:solidFill>
            <a:srgbClr val="EEF1F8"/>
          </a:solidFill>
        </p:grpSpPr>
        <p:sp>
          <p:nvSpPr>
            <p:cNvPr id="11453" name="Google Shape;11453;p72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72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72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72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72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72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9" name="Google Shape;11459;p72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  <a:solidFill>
            <a:srgbClr val="EEF1F8"/>
          </a:solidFill>
        </p:grpSpPr>
        <p:sp>
          <p:nvSpPr>
            <p:cNvPr id="11460" name="Google Shape;11460;p72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72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72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72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72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72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72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72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72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72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72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72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72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72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72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72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72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7" name="Google Shape;11477;p72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  <a:solidFill>
            <a:srgbClr val="EEF1F8"/>
          </a:solidFill>
        </p:grpSpPr>
        <p:sp>
          <p:nvSpPr>
            <p:cNvPr id="11478" name="Google Shape;11478;p72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72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72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72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72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72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4" name="Google Shape;11484;p72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  <a:solidFill>
            <a:srgbClr val="EEF1F8"/>
          </a:solidFill>
        </p:grpSpPr>
        <p:sp>
          <p:nvSpPr>
            <p:cNvPr id="11485" name="Google Shape;11485;p72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72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72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72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72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0" name="Google Shape;11490;p72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  <a:solidFill>
            <a:srgbClr val="EEF1F8"/>
          </a:solidFill>
        </p:grpSpPr>
        <p:sp>
          <p:nvSpPr>
            <p:cNvPr id="11491" name="Google Shape;11491;p72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72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3" name="Google Shape;11493;p72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  <a:solidFill>
            <a:srgbClr val="EEF1F8"/>
          </a:solidFill>
        </p:grpSpPr>
        <p:sp>
          <p:nvSpPr>
            <p:cNvPr id="11494" name="Google Shape;11494;p72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72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72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7" name="Google Shape;11497;p72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  <a:solidFill>
            <a:srgbClr val="EEF1F8"/>
          </a:solidFill>
        </p:grpSpPr>
        <p:sp>
          <p:nvSpPr>
            <p:cNvPr id="11498" name="Google Shape;11498;p72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72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72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72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  <a:solidFill>
            <a:srgbClr val="EEF1F8"/>
          </a:solidFill>
        </p:grpSpPr>
        <p:sp>
          <p:nvSpPr>
            <p:cNvPr id="11502" name="Google Shape;11502;p72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72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4" name="Google Shape;11504;p72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  <a:solidFill>
            <a:srgbClr val="EEF1F8"/>
          </a:solidFill>
        </p:grpSpPr>
        <p:sp>
          <p:nvSpPr>
            <p:cNvPr id="11505" name="Google Shape;11505;p72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72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72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72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72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  <a:solidFill>
            <a:srgbClr val="EEF1F8"/>
          </a:solidFill>
        </p:grpSpPr>
        <p:sp>
          <p:nvSpPr>
            <p:cNvPr id="11510" name="Google Shape;11510;p72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72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2" name="Google Shape;11512;p72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  <a:solidFill>
            <a:srgbClr val="EEF1F8"/>
          </a:solidFill>
        </p:grpSpPr>
        <p:sp>
          <p:nvSpPr>
            <p:cNvPr id="11513" name="Google Shape;11513;p72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72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72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72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72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72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72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72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72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72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72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72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72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72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72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72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72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72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1" name="Google Shape;11531;p72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  <a:solidFill>
            <a:srgbClr val="EEF1F8"/>
          </a:solidFill>
        </p:grpSpPr>
        <p:sp>
          <p:nvSpPr>
            <p:cNvPr id="11532" name="Google Shape;11532;p72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72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72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72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72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72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38" name="Google Shape;11538;p72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39" name="Google Shape;11539;p72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  <a:solidFill>
            <a:srgbClr val="EEF1F8"/>
          </a:solidFill>
        </p:grpSpPr>
        <p:sp>
          <p:nvSpPr>
            <p:cNvPr id="11540" name="Google Shape;11540;p72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72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72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72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72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72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6" name="Google Shape;11546;p72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  <a:solidFill>
            <a:srgbClr val="EEF1F8"/>
          </a:solidFill>
        </p:grpSpPr>
        <p:sp>
          <p:nvSpPr>
            <p:cNvPr id="11547" name="Google Shape;11547;p72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72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72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72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72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72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3" name="Google Shape;11553;p72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  <a:solidFill>
            <a:srgbClr val="EEF1F8"/>
          </a:solidFill>
        </p:grpSpPr>
        <p:sp>
          <p:nvSpPr>
            <p:cNvPr id="11554" name="Google Shape;11554;p72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72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72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57" name="Google Shape;11557;p72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58" name="Google Shape;11558;p72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  <a:solidFill>
            <a:srgbClr val="EEF1F8"/>
          </a:solidFill>
        </p:grpSpPr>
        <p:sp>
          <p:nvSpPr>
            <p:cNvPr id="11559" name="Google Shape;11559;p72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72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72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72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72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72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65" name="Google Shape;11565;p72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66" name="Google Shape;11566;p72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  <a:solidFill>
            <a:srgbClr val="EEF1F8"/>
          </a:solidFill>
        </p:grpSpPr>
        <p:sp>
          <p:nvSpPr>
            <p:cNvPr id="11567" name="Google Shape;11567;p72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72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72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0" name="Google Shape;11570;p72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  <a:solidFill>
            <a:srgbClr val="EEF1F8"/>
          </a:solidFill>
        </p:grpSpPr>
        <p:sp>
          <p:nvSpPr>
            <p:cNvPr id="11571" name="Google Shape;11571;p72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72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72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72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72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72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72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72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72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72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72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72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72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72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72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72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72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8" name="Google Shape;11588;p72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  <a:solidFill>
            <a:srgbClr val="EEF1F8"/>
          </a:solidFill>
        </p:grpSpPr>
        <p:sp>
          <p:nvSpPr>
            <p:cNvPr id="11589" name="Google Shape;11589;p72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72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72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72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72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72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72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72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72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72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72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72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72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72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3" name="Google Shape;11603;p72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  <a:solidFill>
            <a:srgbClr val="EEF1F8"/>
          </a:solidFill>
        </p:grpSpPr>
        <p:sp>
          <p:nvSpPr>
            <p:cNvPr id="11604" name="Google Shape;11604;p72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72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72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72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72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72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72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72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72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3" name="Google Shape;11613;p72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  <a:solidFill>
            <a:srgbClr val="EEF1F8"/>
          </a:solidFill>
        </p:grpSpPr>
        <p:sp>
          <p:nvSpPr>
            <p:cNvPr id="11614" name="Google Shape;11614;p72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72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72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72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72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72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72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72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  <a:solidFill>
            <a:srgbClr val="EEF1F8"/>
          </a:solidFill>
        </p:grpSpPr>
        <p:sp>
          <p:nvSpPr>
            <p:cNvPr id="11622" name="Google Shape;11622;p72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72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4" name="Google Shape;11624;p72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  <a:solidFill>
            <a:srgbClr val="EEF1F8"/>
          </a:solidFill>
        </p:grpSpPr>
        <p:sp>
          <p:nvSpPr>
            <p:cNvPr id="11625" name="Google Shape;11625;p72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72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7" name="Google Shape;11627;p72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28" name="Google Shape;11628;p72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  <a:solidFill>
            <a:srgbClr val="EEF1F8"/>
          </a:solidFill>
        </p:grpSpPr>
        <p:sp>
          <p:nvSpPr>
            <p:cNvPr id="11629" name="Google Shape;11629;p72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72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72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72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72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72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72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6" name="Google Shape;11636;p72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  <a:solidFill>
            <a:srgbClr val="EEF1F8"/>
          </a:solidFill>
        </p:grpSpPr>
        <p:sp>
          <p:nvSpPr>
            <p:cNvPr id="11637" name="Google Shape;11637;p72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72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39" name="Google Shape;11639;p72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40" name="Google Shape;11640;p72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  <a:solidFill>
            <a:srgbClr val="EEF1F8"/>
          </a:solidFill>
        </p:grpSpPr>
        <p:sp>
          <p:nvSpPr>
            <p:cNvPr id="11641" name="Google Shape;11641;p72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72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72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  <a:solidFill>
            <a:srgbClr val="EEF1F8"/>
          </a:solidFill>
        </p:grpSpPr>
        <p:sp>
          <p:nvSpPr>
            <p:cNvPr id="11644" name="Google Shape;11644;p72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72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72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72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72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9" name="Google Shape;11649;p72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  <a:solidFill>
            <a:srgbClr val="EEF1F8"/>
          </a:solidFill>
        </p:grpSpPr>
        <p:sp>
          <p:nvSpPr>
            <p:cNvPr id="11650" name="Google Shape;11650;p72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72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72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72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72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55" name="Google Shape;11655;p72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56" name="Google Shape;11656;p72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  <a:solidFill>
            <a:srgbClr val="EEF1F8"/>
          </a:solidFill>
        </p:grpSpPr>
        <p:sp>
          <p:nvSpPr>
            <p:cNvPr id="11657" name="Google Shape;11657;p72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72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72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72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72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2" name="Google Shape;11662;p72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  <a:solidFill>
            <a:srgbClr val="EEF1F8"/>
          </a:solidFill>
        </p:grpSpPr>
        <p:sp>
          <p:nvSpPr>
            <p:cNvPr id="11663" name="Google Shape;11663;p72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72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72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72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72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8" name="Google Shape;11668;p72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  <a:solidFill>
            <a:srgbClr val="EEF1F8"/>
          </a:solidFill>
        </p:grpSpPr>
        <p:sp>
          <p:nvSpPr>
            <p:cNvPr id="11669" name="Google Shape;11669;p72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72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72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72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72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4" name="Google Shape;11674;p72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  <a:solidFill>
            <a:srgbClr val="EEF1F8"/>
          </a:solidFill>
        </p:grpSpPr>
        <p:sp>
          <p:nvSpPr>
            <p:cNvPr id="11675" name="Google Shape;11675;p72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72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72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8" name="Google Shape;11678;p72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  <a:solidFill>
            <a:srgbClr val="EEF1F8"/>
          </a:solidFill>
        </p:grpSpPr>
        <p:sp>
          <p:nvSpPr>
            <p:cNvPr id="11679" name="Google Shape;11679;p72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72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72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72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72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  <a:solidFill>
            <a:srgbClr val="EEF1F8"/>
          </a:solidFill>
        </p:grpSpPr>
        <p:sp>
          <p:nvSpPr>
            <p:cNvPr id="11684" name="Google Shape;11684;p72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72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72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72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8" name="Google Shape;11688;p72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  <a:solidFill>
            <a:srgbClr val="EEF1F8"/>
          </a:solidFill>
        </p:grpSpPr>
        <p:sp>
          <p:nvSpPr>
            <p:cNvPr id="11689" name="Google Shape;11689;p72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72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72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72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  <a:solidFill>
            <a:srgbClr val="EEF1F8"/>
          </a:solidFill>
        </p:grpSpPr>
        <p:sp>
          <p:nvSpPr>
            <p:cNvPr id="11693" name="Google Shape;11693;p72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72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95" name="Google Shape;11695;p72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96" name="Google Shape;11696;p72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  <a:solidFill>
            <a:srgbClr val="EEF1F8"/>
          </a:solidFill>
        </p:grpSpPr>
        <p:sp>
          <p:nvSpPr>
            <p:cNvPr id="11697" name="Google Shape;11697;p72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72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72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72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72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72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3" name="Google Shape;11703;p72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  <a:solidFill>
            <a:srgbClr val="EEF1F8"/>
          </a:solidFill>
        </p:grpSpPr>
        <p:sp>
          <p:nvSpPr>
            <p:cNvPr id="11704" name="Google Shape;11704;p72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72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6" name="Google Shape;11706;p72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  <a:solidFill>
            <a:srgbClr val="EEF1F8"/>
          </a:solidFill>
        </p:grpSpPr>
        <p:sp>
          <p:nvSpPr>
            <p:cNvPr id="11707" name="Google Shape;11707;p72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72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72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72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72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72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3" name="Google Shape;11713;p72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  <a:solidFill>
            <a:srgbClr val="EEF1F8"/>
          </a:solidFill>
        </p:grpSpPr>
        <p:sp>
          <p:nvSpPr>
            <p:cNvPr id="11714" name="Google Shape;11714;p72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72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72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  <a:solidFill>
            <a:srgbClr val="EEF1F8"/>
          </a:solidFill>
        </p:grpSpPr>
        <p:sp>
          <p:nvSpPr>
            <p:cNvPr id="11717" name="Google Shape;11717;p72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72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72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72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72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72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72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72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72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72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7" name="Google Shape;11727;p72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  <a:solidFill>
            <a:srgbClr val="EEF1F8"/>
          </a:solidFill>
        </p:grpSpPr>
        <p:sp>
          <p:nvSpPr>
            <p:cNvPr id="11728" name="Google Shape;11728;p72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72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72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72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2" name="Google Shape;11732;p72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  <a:solidFill>
            <a:srgbClr val="EEF1F8"/>
          </a:solidFill>
        </p:grpSpPr>
        <p:sp>
          <p:nvSpPr>
            <p:cNvPr id="11733" name="Google Shape;11733;p72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72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72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72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72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72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72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72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72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72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72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72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45" name="Google Shape;11745;p72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46" name="Google Shape;11746;p72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  <a:solidFill>
            <a:srgbClr val="EEF1F8"/>
          </a:solidFill>
        </p:grpSpPr>
        <p:sp>
          <p:nvSpPr>
            <p:cNvPr id="11747" name="Google Shape;11747;p72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72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72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72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72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72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72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4" name="Google Shape;11754;p72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  <a:solidFill>
            <a:srgbClr val="EEF1F8"/>
          </a:solidFill>
        </p:grpSpPr>
        <p:sp>
          <p:nvSpPr>
            <p:cNvPr id="11755" name="Google Shape;11755;p72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72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72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72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72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72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72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72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3" name="Google Shape;11763;p72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  <a:solidFill>
            <a:srgbClr val="EEF1F8"/>
          </a:solidFill>
        </p:grpSpPr>
        <p:sp>
          <p:nvSpPr>
            <p:cNvPr id="11764" name="Google Shape;11764;p72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72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72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72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8" name="Google Shape;11768;p72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  <a:solidFill>
            <a:srgbClr val="EEF1F8"/>
          </a:solidFill>
        </p:grpSpPr>
        <p:sp>
          <p:nvSpPr>
            <p:cNvPr id="11769" name="Google Shape;11769;p72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72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72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72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3" name="Google Shape;11773;p72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  <a:solidFill>
            <a:srgbClr val="EEF1F8"/>
          </a:solidFill>
        </p:grpSpPr>
        <p:sp>
          <p:nvSpPr>
            <p:cNvPr id="11774" name="Google Shape;11774;p72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72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72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72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72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544;p63">
            <a:extLst>
              <a:ext uri="{FF2B5EF4-FFF2-40B4-BE49-F238E27FC236}">
                <a16:creationId xmlns:a16="http://schemas.microsoft.com/office/drawing/2014/main" id="{77355794-E8E6-57D9-DB05-5D2762B199F2}"/>
              </a:ext>
            </a:extLst>
          </p:cNvPr>
          <p:cNvSpPr txBox="1">
            <a:spLocks/>
          </p:cNvSpPr>
          <p:nvPr/>
        </p:nvSpPr>
        <p:spPr>
          <a:xfrm>
            <a:off x="1068100" y="41398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Ressources graphiques et icônes</a:t>
            </a:r>
          </a:p>
        </p:txBody>
      </p:sp>
      <p:sp>
        <p:nvSpPr>
          <p:cNvPr id="3" name="Google Shape;1545;p63">
            <a:extLst>
              <a:ext uri="{FF2B5EF4-FFF2-40B4-BE49-F238E27FC236}">
                <a16:creationId xmlns:a16="http://schemas.microsoft.com/office/drawing/2014/main" id="{241F4072-C054-D822-38AB-ADD6EF550CB3}"/>
              </a:ext>
            </a:extLst>
          </p:cNvPr>
          <p:cNvSpPr txBox="1">
            <a:spLocks/>
          </p:cNvSpPr>
          <p:nvPr/>
        </p:nvSpPr>
        <p:spPr>
          <a:xfrm>
            <a:off x="1068100" y="1014612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fr-FR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Ce modèle de présentation vous propose de nombreux éléments graphiques et icônes prêts à l’emploi, </a:t>
            </a:r>
            <a:br>
              <a:rPr lang="fr-FR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fr-FR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que vous pouvez éditer (redimensionnement, changement de couleurs, etc.)</a:t>
            </a:r>
          </a:p>
        </p:txBody>
      </p:sp>
      <p:sp>
        <p:nvSpPr>
          <p:cNvPr id="4" name="Google Shape;1545;p63">
            <a:extLst>
              <a:ext uri="{FF2B5EF4-FFF2-40B4-BE49-F238E27FC236}">
                <a16:creationId xmlns:a16="http://schemas.microsoft.com/office/drawing/2014/main" id="{0C73C93F-9E2D-D921-C8EF-2C10EC9BB481}"/>
              </a:ext>
            </a:extLst>
          </p:cNvPr>
          <p:cNvSpPr txBox="1">
            <a:spLocks/>
          </p:cNvSpPr>
          <p:nvPr/>
        </p:nvSpPr>
        <p:spPr>
          <a:xfrm>
            <a:off x="1068100" y="1553701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fr-FR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Vous pouvez également vous rendre sur le site </a:t>
            </a:r>
            <a:r>
              <a:rPr lang="fr-FR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https://pixabay.com/fr/</a:t>
            </a:r>
            <a:r>
              <a:rPr lang="fr-FR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pour télécharger gratuitement les illustrations ou photographies libres de droits dont vous pourriez avoir besoin.</a:t>
            </a:r>
          </a:p>
        </p:txBody>
      </p:sp>
    </p:spTree>
    <p:custDataLst>
      <p:tags r:id="rId1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3C3C"/>
        </a:solidFill>
        <a:effectLst/>
      </p:bgPr>
    </p:bg>
    <p:spTree>
      <p:nvGrpSpPr>
        <p:cNvPr id="1" name="Shape 14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4" name="Google Shape;14744;p78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45" name="Google Shape;14745;p78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  <a:solidFill>
            <a:srgbClr val="EEF1F8"/>
          </a:solidFill>
        </p:grpSpPr>
        <p:sp>
          <p:nvSpPr>
            <p:cNvPr id="14746" name="Google Shape;14746;p7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7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7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7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0" name="Google Shape;14750;p78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  <a:solidFill>
            <a:srgbClr val="EEF1F8"/>
          </a:solidFill>
        </p:grpSpPr>
        <p:sp>
          <p:nvSpPr>
            <p:cNvPr id="14751" name="Google Shape;14751;p7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7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7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7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5" name="Google Shape;14755;p78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  <a:solidFill>
            <a:srgbClr val="EEF1F8"/>
          </a:solidFill>
        </p:grpSpPr>
        <p:sp>
          <p:nvSpPr>
            <p:cNvPr id="14756" name="Google Shape;14756;p78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78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78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9" name="Google Shape;14759;p78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  <a:solidFill>
            <a:srgbClr val="EEF1F8"/>
          </a:solidFill>
        </p:grpSpPr>
        <p:sp>
          <p:nvSpPr>
            <p:cNvPr id="14760" name="Google Shape;14760;p78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78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78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3" name="Google Shape;14763;p78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  <a:solidFill>
            <a:srgbClr val="EEF1F8"/>
          </a:solidFill>
        </p:grpSpPr>
        <p:sp>
          <p:nvSpPr>
            <p:cNvPr id="14764" name="Google Shape;14764;p7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7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6" name="Google Shape;14766;p78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  <a:solidFill>
            <a:srgbClr val="EEF1F8"/>
          </a:solidFill>
        </p:grpSpPr>
        <p:sp>
          <p:nvSpPr>
            <p:cNvPr id="14767" name="Google Shape;14767;p78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78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78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0" name="Google Shape;14770;p78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  <a:solidFill>
            <a:srgbClr val="EEF1F8"/>
          </a:solidFill>
        </p:grpSpPr>
        <p:sp>
          <p:nvSpPr>
            <p:cNvPr id="14771" name="Google Shape;14771;p78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78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78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4" name="Google Shape;14774;p78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  <a:solidFill>
            <a:srgbClr val="EEF1F8"/>
          </a:solidFill>
        </p:grpSpPr>
        <p:sp>
          <p:nvSpPr>
            <p:cNvPr id="14775" name="Google Shape;14775;p78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78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78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78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78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78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81" name="Google Shape;14781;p78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  <a:solidFill>
            <a:srgbClr val="EEF1F8"/>
          </a:solidFill>
        </p:grpSpPr>
        <p:sp>
          <p:nvSpPr>
            <p:cNvPr id="14782" name="Google Shape;14782;p78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78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78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78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78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78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88" name="Google Shape;14788;p78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  <a:solidFill>
            <a:srgbClr val="EEF1F8"/>
          </a:solidFill>
        </p:grpSpPr>
        <p:sp>
          <p:nvSpPr>
            <p:cNvPr id="14789" name="Google Shape;14789;p78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78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78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78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78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78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78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78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78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78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78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0" name="Google Shape;14800;p78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  <a:solidFill>
            <a:srgbClr val="EEF1F8"/>
          </a:solidFill>
        </p:grpSpPr>
        <p:sp>
          <p:nvSpPr>
            <p:cNvPr id="14801" name="Google Shape;14801;p78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78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78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78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78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06" name="Google Shape;14806;p78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07" name="Google Shape;14807;p78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  <a:solidFill>
            <a:srgbClr val="EEF1F8"/>
          </a:solidFill>
        </p:grpSpPr>
        <p:sp>
          <p:nvSpPr>
            <p:cNvPr id="14808" name="Google Shape;14808;p78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78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78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78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12" name="Google Shape;14812;p78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  <a:solidFill>
            <a:srgbClr val="EEF1F8"/>
          </a:solidFill>
        </p:grpSpPr>
        <p:sp>
          <p:nvSpPr>
            <p:cNvPr id="14813" name="Google Shape;14813;p78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78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78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78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78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78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78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78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78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78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78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78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78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78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7" name="Google Shape;14827;p78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  <a:solidFill>
            <a:srgbClr val="EEF1F8"/>
          </a:solidFill>
        </p:grpSpPr>
        <p:sp>
          <p:nvSpPr>
            <p:cNvPr id="14828" name="Google Shape;14828;p78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78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78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78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78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78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78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78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78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78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8" name="Google Shape;14838;p78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  <a:solidFill>
            <a:srgbClr val="EEF1F8"/>
          </a:solidFill>
        </p:grpSpPr>
        <p:sp>
          <p:nvSpPr>
            <p:cNvPr id="14839" name="Google Shape;14839;p78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78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78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78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78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78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78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78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78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78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9" name="Google Shape;14849;p78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  <a:solidFill>
            <a:srgbClr val="EEF1F8"/>
          </a:solidFill>
        </p:grpSpPr>
        <p:sp>
          <p:nvSpPr>
            <p:cNvPr id="14850" name="Google Shape;14850;p78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78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78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3" name="Google Shape;14853;p78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  <a:solidFill>
            <a:srgbClr val="EEF1F8"/>
          </a:solidFill>
        </p:grpSpPr>
        <p:sp>
          <p:nvSpPr>
            <p:cNvPr id="14854" name="Google Shape;14854;p78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78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6" name="Google Shape;14856;p78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  <a:solidFill>
            <a:srgbClr val="EEF1F8"/>
          </a:solidFill>
        </p:grpSpPr>
        <p:sp>
          <p:nvSpPr>
            <p:cNvPr id="14857" name="Google Shape;14857;p78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78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78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0" name="Google Shape;14860;p78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  <a:solidFill>
            <a:srgbClr val="EEF1F8"/>
          </a:solidFill>
        </p:grpSpPr>
        <p:sp>
          <p:nvSpPr>
            <p:cNvPr id="14861" name="Google Shape;14861;p78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78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78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78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78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6" name="Google Shape;14866;p78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  <a:solidFill>
            <a:srgbClr val="EEF1F8"/>
          </a:solidFill>
        </p:grpSpPr>
        <p:sp>
          <p:nvSpPr>
            <p:cNvPr id="14867" name="Google Shape;14867;p78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78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9" name="Google Shape;14869;p78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  <a:solidFill>
            <a:srgbClr val="EEF1F8"/>
          </a:solidFill>
        </p:grpSpPr>
        <p:sp>
          <p:nvSpPr>
            <p:cNvPr id="14870" name="Google Shape;14870;p78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78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2" name="Google Shape;14872;p78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  <a:solidFill>
            <a:srgbClr val="EEF1F8"/>
          </a:solidFill>
        </p:grpSpPr>
        <p:sp>
          <p:nvSpPr>
            <p:cNvPr id="14873" name="Google Shape;14873;p78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78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78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78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78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8" name="Google Shape;14878;p78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  <a:solidFill>
            <a:srgbClr val="EEF1F8"/>
          </a:solidFill>
        </p:grpSpPr>
        <p:sp>
          <p:nvSpPr>
            <p:cNvPr id="14879" name="Google Shape;14879;p78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78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78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2" name="Google Shape;14882;p78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  <a:solidFill>
            <a:srgbClr val="EEF1F8"/>
          </a:solidFill>
        </p:grpSpPr>
        <p:sp>
          <p:nvSpPr>
            <p:cNvPr id="14883" name="Google Shape;14883;p78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78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85" name="Google Shape;14885;p78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86" name="Google Shape;14886;p78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  <a:solidFill>
            <a:srgbClr val="EEF1F8"/>
          </a:solidFill>
        </p:grpSpPr>
        <p:sp>
          <p:nvSpPr>
            <p:cNvPr id="14887" name="Google Shape;14887;p78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78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78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0" name="Google Shape;14890;p78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  <a:solidFill>
            <a:srgbClr val="EEF1F8"/>
          </a:solidFill>
        </p:grpSpPr>
        <p:sp>
          <p:nvSpPr>
            <p:cNvPr id="14891" name="Google Shape;14891;p78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78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78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78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5" name="Google Shape;14895;p78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  <a:solidFill>
            <a:srgbClr val="EEF1F8"/>
          </a:solidFill>
        </p:grpSpPr>
        <p:sp>
          <p:nvSpPr>
            <p:cNvPr id="14896" name="Google Shape;14896;p78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78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78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78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78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01" name="Google Shape;14901;p78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02" name="Google Shape;14902;p78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  <a:solidFill>
            <a:srgbClr val="EEF1F8"/>
          </a:solidFill>
        </p:grpSpPr>
        <p:sp>
          <p:nvSpPr>
            <p:cNvPr id="14903" name="Google Shape;14903;p78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78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78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78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78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78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09" name="Google Shape;14909;p78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  <a:solidFill>
            <a:srgbClr val="EEF1F8"/>
          </a:solidFill>
        </p:grpSpPr>
        <p:sp>
          <p:nvSpPr>
            <p:cNvPr id="14910" name="Google Shape;14910;p78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78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78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78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78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78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78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78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78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78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78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1" name="Google Shape;14921;p78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  <a:solidFill>
            <a:srgbClr val="EEF1F8"/>
          </a:solidFill>
        </p:grpSpPr>
        <p:sp>
          <p:nvSpPr>
            <p:cNvPr id="14922" name="Google Shape;14922;p78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78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78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78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78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78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78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78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78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78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78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78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78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5" name="Google Shape;14935;p78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  <a:solidFill>
            <a:srgbClr val="EEF1F8"/>
          </a:solidFill>
        </p:grpSpPr>
        <p:sp>
          <p:nvSpPr>
            <p:cNvPr id="14936" name="Google Shape;14936;p78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78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78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78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40" name="Google Shape;14940;p78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  <a:solidFill>
            <a:srgbClr val="EEF1F8"/>
          </a:solidFill>
        </p:grpSpPr>
        <p:sp>
          <p:nvSpPr>
            <p:cNvPr id="14941" name="Google Shape;14941;p78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78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78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78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78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78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78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48" name="Google Shape;14948;p78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  <a:solidFill>
            <a:srgbClr val="EEF1F8"/>
          </a:solidFill>
        </p:grpSpPr>
        <p:sp>
          <p:nvSpPr>
            <p:cNvPr id="14949" name="Google Shape;14949;p78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78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78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78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78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78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5" name="Google Shape;14955;p78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  <a:solidFill>
            <a:srgbClr val="EEF1F8"/>
          </a:solidFill>
        </p:grpSpPr>
        <p:sp>
          <p:nvSpPr>
            <p:cNvPr id="14956" name="Google Shape;14956;p78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78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78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78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78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78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78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78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78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78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66" name="Google Shape;14966;p78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  <a:solidFill>
            <a:srgbClr val="EEF1F8"/>
          </a:solidFill>
        </p:grpSpPr>
        <p:sp>
          <p:nvSpPr>
            <p:cNvPr id="14967" name="Google Shape;14967;p78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78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78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78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78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78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78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78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5" name="Google Shape;14975;p78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  <a:solidFill>
            <a:srgbClr val="EEF1F8"/>
          </a:solidFill>
        </p:grpSpPr>
        <p:sp>
          <p:nvSpPr>
            <p:cNvPr id="14976" name="Google Shape;14976;p78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78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78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78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78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78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78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78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78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78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78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78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78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78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0" name="Google Shape;14990;p78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  <a:solidFill>
            <a:srgbClr val="EEF1F8"/>
          </a:solidFill>
        </p:grpSpPr>
        <p:sp>
          <p:nvSpPr>
            <p:cNvPr id="14991" name="Google Shape;14991;p78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78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78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78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78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78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78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78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9" name="Google Shape;14999;p78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  <a:solidFill>
            <a:srgbClr val="EEF1F8"/>
          </a:solidFill>
        </p:grpSpPr>
        <p:sp>
          <p:nvSpPr>
            <p:cNvPr id="15000" name="Google Shape;15000;p78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78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78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3" name="Google Shape;15003;p78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  <a:solidFill>
            <a:srgbClr val="EEF1F8"/>
          </a:solidFill>
        </p:grpSpPr>
        <p:sp>
          <p:nvSpPr>
            <p:cNvPr id="15004" name="Google Shape;15004;p78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78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78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78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78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9" name="Google Shape;15009;p78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  <a:solidFill>
            <a:srgbClr val="EEF1F8"/>
          </a:solidFill>
        </p:grpSpPr>
        <p:sp>
          <p:nvSpPr>
            <p:cNvPr id="15010" name="Google Shape;15010;p78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78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78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3" name="Google Shape;15013;p78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  <a:solidFill>
            <a:srgbClr val="EEF1F8"/>
          </a:solidFill>
        </p:grpSpPr>
        <p:sp>
          <p:nvSpPr>
            <p:cNvPr id="15014" name="Google Shape;15014;p78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78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78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78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78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78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78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78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2" name="Google Shape;15022;p78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  <a:solidFill>
            <a:srgbClr val="EEF1F8"/>
          </a:solidFill>
        </p:grpSpPr>
        <p:sp>
          <p:nvSpPr>
            <p:cNvPr id="15023" name="Google Shape;15023;p78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78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5" name="Google Shape;15025;p78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  <a:solidFill>
            <a:srgbClr val="EEF1F8"/>
          </a:solidFill>
        </p:grpSpPr>
        <p:sp>
          <p:nvSpPr>
            <p:cNvPr id="15026" name="Google Shape;15026;p78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78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78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78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78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1" name="Google Shape;15031;p78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  <a:solidFill>
            <a:srgbClr val="EEF1F8"/>
          </a:solidFill>
        </p:grpSpPr>
        <p:sp>
          <p:nvSpPr>
            <p:cNvPr id="15032" name="Google Shape;15032;p78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78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78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78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78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78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8" name="Google Shape;15038;p78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  <a:solidFill>
            <a:srgbClr val="EEF1F8"/>
          </a:solidFill>
        </p:grpSpPr>
        <p:sp>
          <p:nvSpPr>
            <p:cNvPr id="15039" name="Google Shape;15039;p78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78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78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78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78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78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78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46" name="Google Shape;15046;p78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  <a:solidFill>
            <a:srgbClr val="EEF1F8"/>
          </a:solidFill>
        </p:grpSpPr>
        <p:sp>
          <p:nvSpPr>
            <p:cNvPr id="15047" name="Google Shape;15047;p78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78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78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78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78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78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3" name="Google Shape;15053;p78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  <a:solidFill>
            <a:srgbClr val="EEF1F8"/>
          </a:solidFill>
        </p:grpSpPr>
        <p:sp>
          <p:nvSpPr>
            <p:cNvPr id="15054" name="Google Shape;15054;p78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78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78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78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78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78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78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78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78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78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78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78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66" name="Google Shape;15066;p78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  <a:solidFill>
            <a:srgbClr val="EEF1F8"/>
          </a:solidFill>
        </p:grpSpPr>
        <p:sp>
          <p:nvSpPr>
            <p:cNvPr id="15067" name="Google Shape;15067;p78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78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78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78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78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78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78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78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78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78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78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78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78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78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1" name="Google Shape;15081;p78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  <a:solidFill>
            <a:srgbClr val="EEF1F8"/>
          </a:solidFill>
        </p:grpSpPr>
        <p:sp>
          <p:nvSpPr>
            <p:cNvPr id="15082" name="Google Shape;15082;p78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78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4" name="Google Shape;15084;p78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  <a:solidFill>
            <a:srgbClr val="EEF1F8"/>
          </a:solidFill>
        </p:grpSpPr>
        <p:sp>
          <p:nvSpPr>
            <p:cNvPr id="15085" name="Google Shape;15085;p78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78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78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8" name="Google Shape;15088;p78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  <a:solidFill>
            <a:srgbClr val="EEF1F8"/>
          </a:solidFill>
        </p:grpSpPr>
        <p:sp>
          <p:nvSpPr>
            <p:cNvPr id="15089" name="Google Shape;15089;p78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78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78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78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78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4" name="Google Shape;15094;p78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  <a:solidFill>
            <a:srgbClr val="EEF1F8"/>
          </a:solidFill>
        </p:grpSpPr>
        <p:sp>
          <p:nvSpPr>
            <p:cNvPr id="15095" name="Google Shape;15095;p78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78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78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78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9" name="Google Shape;15099;p78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  <a:solidFill>
            <a:srgbClr val="EEF1F8"/>
          </a:solidFill>
        </p:grpSpPr>
        <p:sp>
          <p:nvSpPr>
            <p:cNvPr id="15100" name="Google Shape;15100;p78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78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78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78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78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78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06" name="Google Shape;15106;p78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07" name="Google Shape;15107;p78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  <a:solidFill>
            <a:srgbClr val="EEF1F8"/>
          </a:solidFill>
        </p:grpSpPr>
        <p:sp>
          <p:nvSpPr>
            <p:cNvPr id="15108" name="Google Shape;15108;p78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78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78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78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78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78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78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78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78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7" name="Google Shape;15117;p78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  <a:solidFill>
            <a:srgbClr val="EEF1F8"/>
          </a:solidFill>
        </p:grpSpPr>
        <p:sp>
          <p:nvSpPr>
            <p:cNvPr id="15118" name="Google Shape;15118;p78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78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78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78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22" name="Google Shape;15122;p78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  <a:solidFill>
            <a:srgbClr val="EEF1F8"/>
          </a:solidFill>
        </p:grpSpPr>
        <p:sp>
          <p:nvSpPr>
            <p:cNvPr id="15123" name="Google Shape;15123;p78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78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78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78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27" name="Google Shape;15127;p78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  <a:solidFill>
            <a:srgbClr val="EEF1F8"/>
          </a:solidFill>
        </p:grpSpPr>
        <p:sp>
          <p:nvSpPr>
            <p:cNvPr id="15128" name="Google Shape;15128;p78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78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78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78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78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78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78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78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6" name="Google Shape;15136;p78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  <a:solidFill>
            <a:srgbClr val="EEF1F8"/>
          </a:solidFill>
        </p:grpSpPr>
        <p:sp>
          <p:nvSpPr>
            <p:cNvPr id="15137" name="Google Shape;15137;p78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78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9" name="Google Shape;15139;p78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  <a:solidFill>
            <a:srgbClr val="EEF1F8"/>
          </a:solidFill>
        </p:grpSpPr>
        <p:sp>
          <p:nvSpPr>
            <p:cNvPr id="15140" name="Google Shape;15140;p78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78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78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78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78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78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78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78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78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9" name="Google Shape;15149;p78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  <a:solidFill>
            <a:srgbClr val="EEF1F8"/>
          </a:solidFill>
        </p:grpSpPr>
        <p:sp>
          <p:nvSpPr>
            <p:cNvPr id="15150" name="Google Shape;15150;p78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78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78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78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78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78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78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78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78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78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78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78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78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3" name="Google Shape;15163;p78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  <a:solidFill>
            <a:srgbClr val="EEF1F8"/>
          </a:solidFill>
        </p:grpSpPr>
        <p:sp>
          <p:nvSpPr>
            <p:cNvPr id="15164" name="Google Shape;15164;p78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78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78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7" name="Google Shape;15167;p78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  <a:solidFill>
            <a:srgbClr val="EEF1F8"/>
          </a:solidFill>
        </p:grpSpPr>
        <p:sp>
          <p:nvSpPr>
            <p:cNvPr id="15168" name="Google Shape;15168;p78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78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78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78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78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78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78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78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78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78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78" name="Google Shape;15178;p78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  <a:solidFill>
            <a:srgbClr val="EEF1F8"/>
          </a:solidFill>
        </p:grpSpPr>
        <p:sp>
          <p:nvSpPr>
            <p:cNvPr id="15179" name="Google Shape;15179;p78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78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1" name="Google Shape;15181;p78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  <a:solidFill>
            <a:srgbClr val="EEF1F8"/>
          </a:solidFill>
        </p:grpSpPr>
        <p:sp>
          <p:nvSpPr>
            <p:cNvPr id="15182" name="Google Shape;15182;p78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78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78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78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6" name="Google Shape;15186;p78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  <a:solidFill>
            <a:srgbClr val="EEF1F8"/>
          </a:solidFill>
        </p:grpSpPr>
        <p:sp>
          <p:nvSpPr>
            <p:cNvPr id="15187" name="Google Shape;15187;p78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78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89" name="Google Shape;15189;p78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0" name="Google Shape;15190;p78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  <a:solidFill>
            <a:srgbClr val="EEF1F8"/>
          </a:solidFill>
        </p:grpSpPr>
        <p:sp>
          <p:nvSpPr>
            <p:cNvPr id="15191" name="Google Shape;15191;p78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78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78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78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95" name="Google Shape;15195;p78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  <a:solidFill>
            <a:srgbClr val="EEF1F8"/>
          </a:solidFill>
        </p:grpSpPr>
        <p:sp>
          <p:nvSpPr>
            <p:cNvPr id="15196" name="Google Shape;15196;p78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78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78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78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78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78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78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78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78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78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78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78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78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78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78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78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78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78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78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78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78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78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78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78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78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78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22" name="Google Shape;15222;p78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  <a:solidFill>
            <a:srgbClr val="EEF1F8"/>
          </a:solidFill>
        </p:grpSpPr>
        <p:sp>
          <p:nvSpPr>
            <p:cNvPr id="15223" name="Google Shape;15223;p78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78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78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78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78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78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78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78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78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78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78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78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78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78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78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78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78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78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41" name="Google Shape;15241;p78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  <a:solidFill>
            <a:srgbClr val="EEF1F8"/>
          </a:solidFill>
        </p:grpSpPr>
        <p:sp>
          <p:nvSpPr>
            <p:cNvPr id="15242" name="Google Shape;15242;p78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78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44" name="Google Shape;15244;p78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  <a:solidFill>
            <a:srgbClr val="EEF1F8"/>
          </a:solidFill>
        </p:grpSpPr>
        <p:sp>
          <p:nvSpPr>
            <p:cNvPr id="15245" name="Google Shape;15245;p78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78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78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78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49" name="Google Shape;15249;p78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  <a:solidFill>
            <a:srgbClr val="EEF1F8"/>
          </a:solidFill>
        </p:grpSpPr>
        <p:sp>
          <p:nvSpPr>
            <p:cNvPr id="15250" name="Google Shape;15250;p78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78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78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78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78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78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78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78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78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78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78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78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78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78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78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78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78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7" name="Google Shape;15267;p78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  <a:solidFill>
            <a:srgbClr val="EEF1F8"/>
          </a:solidFill>
        </p:grpSpPr>
        <p:sp>
          <p:nvSpPr>
            <p:cNvPr id="15268" name="Google Shape;15268;p78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78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78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78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78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73" name="Google Shape;15273;p78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  <a:solidFill>
            <a:srgbClr val="EEF1F8"/>
          </a:solidFill>
        </p:grpSpPr>
        <p:sp>
          <p:nvSpPr>
            <p:cNvPr id="15274" name="Google Shape;15274;p78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78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78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78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78" name="Google Shape;15278;p78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  <a:solidFill>
            <a:srgbClr val="EEF1F8"/>
          </a:solidFill>
        </p:grpSpPr>
        <p:sp>
          <p:nvSpPr>
            <p:cNvPr id="15279" name="Google Shape;15279;p78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78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1" name="Google Shape;15281;p78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  <a:solidFill>
            <a:srgbClr val="EEF1F8"/>
          </a:solidFill>
        </p:grpSpPr>
        <p:sp>
          <p:nvSpPr>
            <p:cNvPr id="15282" name="Google Shape;15282;p78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78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78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78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78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7" name="Google Shape;15287;p78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  <a:solidFill>
            <a:srgbClr val="EEF1F8"/>
          </a:solidFill>
        </p:grpSpPr>
        <p:sp>
          <p:nvSpPr>
            <p:cNvPr id="15288" name="Google Shape;15288;p78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78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78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78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92" name="Google Shape;15292;p78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  <a:solidFill>
            <a:srgbClr val="EEF1F8"/>
          </a:solidFill>
        </p:grpSpPr>
        <p:sp>
          <p:nvSpPr>
            <p:cNvPr id="15293" name="Google Shape;15293;p78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78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78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78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78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78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78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78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78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78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78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78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78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78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78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78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78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10" name="Google Shape;15310;p78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  <a:solidFill>
            <a:srgbClr val="EEF1F8"/>
          </a:solidFill>
        </p:grpSpPr>
        <p:sp>
          <p:nvSpPr>
            <p:cNvPr id="15311" name="Google Shape;15311;p78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78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78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78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78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78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78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78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78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78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78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78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78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78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78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78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78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78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78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78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31" name="Google Shape;15331;p78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2" name="Google Shape;15332;p78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3" name="Google Shape;15333;p78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34" name="Google Shape;15334;p78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  <a:solidFill>
            <a:srgbClr val="EEF1F8"/>
          </a:solidFill>
        </p:grpSpPr>
        <p:sp>
          <p:nvSpPr>
            <p:cNvPr id="15335" name="Google Shape;15335;p78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78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78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78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78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78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1" name="Google Shape;15341;p78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  <a:solidFill>
            <a:srgbClr val="EEF1F8"/>
          </a:solidFill>
        </p:grpSpPr>
        <p:sp>
          <p:nvSpPr>
            <p:cNvPr id="15342" name="Google Shape;15342;p78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78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78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78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78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47" name="Google Shape;15347;p78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  <a:grpFill/>
          </p:grpSpPr>
          <p:sp>
            <p:nvSpPr>
              <p:cNvPr id="15348" name="Google Shape;15348;p78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9" name="Google Shape;15349;p78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0" name="Google Shape;15350;p78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1" name="Google Shape;15351;p78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2" name="Google Shape;15352;p78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53" name="Google Shape;15353;p78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  <a:solidFill>
            <a:srgbClr val="EEF1F8"/>
          </a:solidFill>
        </p:grpSpPr>
        <p:sp>
          <p:nvSpPr>
            <p:cNvPr id="15354" name="Google Shape;15354;p78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78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78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78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78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78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78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78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2" name="Google Shape;15362;p78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  <a:solidFill>
            <a:srgbClr val="EEF1F8"/>
          </a:solidFill>
        </p:grpSpPr>
        <p:sp>
          <p:nvSpPr>
            <p:cNvPr id="15363" name="Google Shape;15363;p78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78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78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78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7" name="Google Shape;15367;p78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  <a:solidFill>
            <a:srgbClr val="EEF1F8"/>
          </a:solidFill>
        </p:grpSpPr>
        <p:sp>
          <p:nvSpPr>
            <p:cNvPr id="15368" name="Google Shape;15368;p78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78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78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78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78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783;p73">
            <a:extLst>
              <a:ext uri="{FF2B5EF4-FFF2-40B4-BE49-F238E27FC236}">
                <a16:creationId xmlns:a16="http://schemas.microsoft.com/office/drawing/2014/main" id="{3CC421B3-8283-9528-38CC-29CC2810EE0C}"/>
              </a:ext>
            </a:extLst>
          </p:cNvPr>
          <p:cNvSpPr txBox="1">
            <a:spLocks/>
          </p:cNvSpPr>
          <p:nvPr/>
        </p:nvSpPr>
        <p:spPr>
          <a:xfrm>
            <a:off x="849675" y="446837"/>
            <a:ext cx="7570388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SEO &amp; Marketing</a:t>
            </a:r>
          </a:p>
        </p:txBody>
      </p:sp>
    </p:spTree>
    <p:custDataLst>
      <p:tags r:id="rId1"/>
    </p:custData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3C3C"/>
        </a:solidFill>
        <a:effectLst/>
      </p:bgPr>
    </p:bg>
    <p:spTree>
      <p:nvGrpSpPr>
        <p:cNvPr id="1" name="Shape 1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16" name="Google Shape;12216;p74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  <a:solidFill>
            <a:srgbClr val="EEF1F8"/>
          </a:solidFill>
        </p:grpSpPr>
        <p:sp>
          <p:nvSpPr>
            <p:cNvPr id="12217" name="Google Shape;12217;p74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74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74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74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74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74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74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74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74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74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74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74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74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0" name="Google Shape;12230;p74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  <a:solidFill>
            <a:srgbClr val="EEF1F8"/>
          </a:solidFill>
        </p:grpSpPr>
        <p:sp>
          <p:nvSpPr>
            <p:cNvPr id="12231" name="Google Shape;12231;p74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74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74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74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74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6" name="Google Shape;12236;p74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  <a:solidFill>
            <a:srgbClr val="EEF1F8"/>
          </a:solidFill>
        </p:grpSpPr>
        <p:sp>
          <p:nvSpPr>
            <p:cNvPr id="12237" name="Google Shape;12237;p74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74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74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74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74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74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74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74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74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74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74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74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74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74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74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74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74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4" name="Google Shape;12254;p74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  <a:solidFill>
            <a:srgbClr val="EEF1F8"/>
          </a:solidFill>
        </p:grpSpPr>
        <p:sp>
          <p:nvSpPr>
            <p:cNvPr id="12255" name="Google Shape;12255;p74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74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74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74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9" name="Google Shape;12259;p74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  <a:solidFill>
            <a:srgbClr val="EEF1F8"/>
          </a:solidFill>
        </p:grpSpPr>
        <p:sp>
          <p:nvSpPr>
            <p:cNvPr id="12260" name="Google Shape;12260;p74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74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74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74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74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74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74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74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74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74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74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74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74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74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74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74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74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7" name="Google Shape;12277;p74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  <a:solidFill>
            <a:srgbClr val="EEF1F8"/>
          </a:solidFill>
        </p:grpSpPr>
        <p:sp>
          <p:nvSpPr>
            <p:cNvPr id="12278" name="Google Shape;12278;p74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74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74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74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74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3" name="Google Shape;12283;p74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  <a:solidFill>
            <a:srgbClr val="EEF1F8"/>
          </a:solidFill>
        </p:grpSpPr>
        <p:sp>
          <p:nvSpPr>
            <p:cNvPr id="12284" name="Google Shape;12284;p74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74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74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74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74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74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74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1" name="Google Shape;12291;p74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  <a:solidFill>
            <a:srgbClr val="EEF1F8"/>
          </a:solidFill>
        </p:grpSpPr>
        <p:sp>
          <p:nvSpPr>
            <p:cNvPr id="12292" name="Google Shape;12292;p74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74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74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74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74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74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8" name="Google Shape;12298;p74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  <a:solidFill>
            <a:srgbClr val="EEF1F8"/>
          </a:solidFill>
        </p:grpSpPr>
        <p:sp>
          <p:nvSpPr>
            <p:cNvPr id="12299" name="Google Shape;12299;p74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74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74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74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74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74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74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74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74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8" name="Google Shape;12308;p74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  <a:solidFill>
            <a:srgbClr val="EEF1F8"/>
          </a:solidFill>
        </p:grpSpPr>
        <p:sp>
          <p:nvSpPr>
            <p:cNvPr id="12309" name="Google Shape;12309;p74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74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74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74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74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4" name="Google Shape;12314;p74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  <a:solidFill>
            <a:srgbClr val="EEF1F8"/>
          </a:solidFill>
        </p:grpSpPr>
        <p:sp>
          <p:nvSpPr>
            <p:cNvPr id="12315" name="Google Shape;12315;p74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74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74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74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74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74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74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74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74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74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74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74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74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74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74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74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74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2" name="Google Shape;12332;p74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  <a:solidFill>
            <a:srgbClr val="EEF1F8"/>
          </a:solidFill>
        </p:grpSpPr>
        <p:sp>
          <p:nvSpPr>
            <p:cNvPr id="12333" name="Google Shape;12333;p74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74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74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74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74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8" name="Google Shape;12338;p74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  <a:solidFill>
            <a:srgbClr val="EEF1F8"/>
          </a:solidFill>
        </p:grpSpPr>
        <p:sp>
          <p:nvSpPr>
            <p:cNvPr id="12339" name="Google Shape;12339;p74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74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74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74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3" name="Google Shape;12343;p74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  <a:solidFill>
            <a:srgbClr val="EEF1F8"/>
          </a:solidFill>
        </p:grpSpPr>
        <p:sp>
          <p:nvSpPr>
            <p:cNvPr id="12344" name="Google Shape;12344;p74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74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74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74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8" name="Google Shape;12348;p74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  <a:solidFill>
            <a:srgbClr val="EEF1F8"/>
          </a:solidFill>
        </p:grpSpPr>
        <p:sp>
          <p:nvSpPr>
            <p:cNvPr id="12349" name="Google Shape;12349;p74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74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74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74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74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  <a:solidFill>
            <a:srgbClr val="EEF1F8"/>
          </a:solidFill>
        </p:grpSpPr>
        <p:sp>
          <p:nvSpPr>
            <p:cNvPr id="12354" name="Google Shape;12354;p74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74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74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74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74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74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74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74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74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74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74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74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74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74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74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74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74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1" name="Google Shape;12371;p74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  <a:solidFill>
            <a:srgbClr val="EEF1F8"/>
          </a:solidFill>
        </p:grpSpPr>
        <p:sp>
          <p:nvSpPr>
            <p:cNvPr id="12372" name="Google Shape;12372;p74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74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4" name="Google Shape;12374;p74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  <a:solidFill>
            <a:srgbClr val="EEF1F8"/>
          </a:solidFill>
        </p:grpSpPr>
        <p:sp>
          <p:nvSpPr>
            <p:cNvPr id="12375" name="Google Shape;12375;p74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74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77" name="Google Shape;12377;p74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78" name="Google Shape;12378;p74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  <a:solidFill>
            <a:srgbClr val="EEF1F8"/>
          </a:solidFill>
        </p:grpSpPr>
        <p:sp>
          <p:nvSpPr>
            <p:cNvPr id="12379" name="Google Shape;12379;p74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74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74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74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3" name="Google Shape;12383;p74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  <a:solidFill>
            <a:srgbClr val="EEF1F8"/>
          </a:solidFill>
        </p:grpSpPr>
        <p:sp>
          <p:nvSpPr>
            <p:cNvPr id="12384" name="Google Shape;12384;p74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74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74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74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74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74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74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74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74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74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74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74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74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7" name="Google Shape;12397;p74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  <a:solidFill>
            <a:srgbClr val="EEF1F8"/>
          </a:solidFill>
        </p:grpSpPr>
        <p:sp>
          <p:nvSpPr>
            <p:cNvPr id="12398" name="Google Shape;12398;p74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74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74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74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02" name="Google Shape;12402;p74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3" name="Google Shape;12403;p74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  <a:solidFill>
            <a:srgbClr val="EEF1F8"/>
          </a:solidFill>
        </p:grpSpPr>
        <p:sp>
          <p:nvSpPr>
            <p:cNvPr id="12404" name="Google Shape;12404;p74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74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74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74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74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74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74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74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74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74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74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74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74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74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74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74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74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1" name="Google Shape;12421;p74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  <a:solidFill>
            <a:srgbClr val="EEF1F8"/>
          </a:solidFill>
        </p:grpSpPr>
        <p:sp>
          <p:nvSpPr>
            <p:cNvPr id="12422" name="Google Shape;12422;p74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74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74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5" name="Google Shape;12425;p74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  <a:solidFill>
            <a:srgbClr val="EEF1F8"/>
          </a:solidFill>
        </p:grpSpPr>
        <p:sp>
          <p:nvSpPr>
            <p:cNvPr id="12426" name="Google Shape;12426;p74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74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74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9" name="Google Shape;12429;p74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30" name="Google Shape;12430;p74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  <a:solidFill>
            <a:srgbClr val="EEF1F8"/>
          </a:solidFill>
        </p:grpSpPr>
        <p:sp>
          <p:nvSpPr>
            <p:cNvPr id="12431" name="Google Shape;12431;p74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74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74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74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5" name="Google Shape;12435;p74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  <a:solidFill>
            <a:srgbClr val="EEF1F8"/>
          </a:solidFill>
        </p:grpSpPr>
        <p:sp>
          <p:nvSpPr>
            <p:cNvPr id="12436" name="Google Shape;12436;p74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74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8" name="Google Shape;12438;p74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  <a:solidFill>
            <a:srgbClr val="EEF1F8"/>
          </a:solidFill>
        </p:grpSpPr>
        <p:sp>
          <p:nvSpPr>
            <p:cNvPr id="12439" name="Google Shape;12439;p74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74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74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74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74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74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74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74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74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48" name="Google Shape;12448;p74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49" name="Google Shape;12449;p74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  <a:solidFill>
            <a:srgbClr val="EEF1F8"/>
          </a:solidFill>
        </p:grpSpPr>
        <p:sp>
          <p:nvSpPr>
            <p:cNvPr id="12450" name="Google Shape;12450;p74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74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74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74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74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5" name="Google Shape;12455;p74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  <a:solidFill>
            <a:srgbClr val="EEF1F8"/>
          </a:solidFill>
        </p:grpSpPr>
        <p:sp>
          <p:nvSpPr>
            <p:cNvPr id="12456" name="Google Shape;12456;p74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74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74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74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74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74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74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3" name="Google Shape;12463;p74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  <a:solidFill>
            <a:srgbClr val="EEF1F8"/>
          </a:solidFill>
        </p:grpSpPr>
        <p:sp>
          <p:nvSpPr>
            <p:cNvPr id="12464" name="Google Shape;12464;p74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74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74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74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74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74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74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74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74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74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74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74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74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77" name="Google Shape;12477;p74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78" name="Google Shape;12478;p74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  <a:solidFill>
            <a:srgbClr val="EEF1F8"/>
          </a:solidFill>
        </p:grpSpPr>
        <p:sp>
          <p:nvSpPr>
            <p:cNvPr id="12479" name="Google Shape;12479;p74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74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74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2" name="Google Shape;12482;p74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  <a:solidFill>
            <a:srgbClr val="EEF1F8"/>
          </a:solidFill>
        </p:grpSpPr>
        <p:sp>
          <p:nvSpPr>
            <p:cNvPr id="12483" name="Google Shape;12483;p74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74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74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74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74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74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9" name="Google Shape;12489;p74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  <a:solidFill>
            <a:srgbClr val="EEF1F8"/>
          </a:solidFill>
        </p:grpSpPr>
        <p:sp>
          <p:nvSpPr>
            <p:cNvPr id="12490" name="Google Shape;12490;p74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74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74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3" name="Google Shape;12493;p74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  <a:solidFill>
            <a:srgbClr val="EEF1F8"/>
          </a:solidFill>
        </p:grpSpPr>
        <p:sp>
          <p:nvSpPr>
            <p:cNvPr id="12494" name="Google Shape;12494;p74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74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74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74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74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74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0" name="Google Shape;12500;p74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  <a:solidFill>
            <a:srgbClr val="EEF1F8"/>
          </a:solidFill>
        </p:grpSpPr>
        <p:sp>
          <p:nvSpPr>
            <p:cNvPr id="12501" name="Google Shape;12501;p74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74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3" name="Google Shape;12503;p74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  <a:solidFill>
            <a:srgbClr val="EEF1F8"/>
          </a:solidFill>
        </p:grpSpPr>
        <p:sp>
          <p:nvSpPr>
            <p:cNvPr id="12504" name="Google Shape;12504;p74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74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74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74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8" name="Google Shape;12508;p74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  <a:solidFill>
            <a:srgbClr val="EEF1F8"/>
          </a:solidFill>
        </p:grpSpPr>
        <p:sp>
          <p:nvSpPr>
            <p:cNvPr id="12509" name="Google Shape;12509;p74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74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1" name="Google Shape;12511;p74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  <a:solidFill>
            <a:srgbClr val="EEF1F8"/>
          </a:solidFill>
        </p:grpSpPr>
        <p:sp>
          <p:nvSpPr>
            <p:cNvPr id="12512" name="Google Shape;12512;p74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74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74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74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74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74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74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9" name="Google Shape;12519;p74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  <a:solidFill>
            <a:srgbClr val="EEF1F8"/>
          </a:solidFill>
        </p:grpSpPr>
        <p:sp>
          <p:nvSpPr>
            <p:cNvPr id="12520" name="Google Shape;12520;p74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74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74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3" name="Google Shape;12523;p74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  <a:solidFill>
            <a:srgbClr val="EEF1F8"/>
          </a:solidFill>
        </p:grpSpPr>
        <p:sp>
          <p:nvSpPr>
            <p:cNvPr id="12524" name="Google Shape;12524;p74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74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74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74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74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74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74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74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74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3" name="Google Shape;12533;p74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  <a:solidFill>
            <a:srgbClr val="EEF1F8"/>
          </a:solidFill>
        </p:grpSpPr>
        <p:sp>
          <p:nvSpPr>
            <p:cNvPr id="12534" name="Google Shape;12534;p74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74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74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74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74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74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74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74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2" name="Google Shape;12542;p74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  <a:solidFill>
            <a:srgbClr val="EEF1F8"/>
          </a:solidFill>
        </p:grpSpPr>
        <p:sp>
          <p:nvSpPr>
            <p:cNvPr id="12543" name="Google Shape;12543;p74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74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74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74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74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74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74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74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74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74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74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74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74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74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74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74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9" name="Google Shape;12559;p74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  <a:solidFill>
            <a:srgbClr val="EEF1F8"/>
          </a:solidFill>
        </p:grpSpPr>
        <p:sp>
          <p:nvSpPr>
            <p:cNvPr id="12560" name="Google Shape;12560;p74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74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74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74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74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5" name="Google Shape;12565;p74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  <a:solidFill>
            <a:srgbClr val="EEF1F8"/>
          </a:solidFill>
        </p:grpSpPr>
        <p:sp>
          <p:nvSpPr>
            <p:cNvPr id="12566" name="Google Shape;12566;p74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74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74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74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74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74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74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74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74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74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74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74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74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74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74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74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74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74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74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74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6" name="Google Shape;12586;p74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  <a:solidFill>
            <a:srgbClr val="EEF1F8"/>
          </a:solidFill>
        </p:grpSpPr>
        <p:sp>
          <p:nvSpPr>
            <p:cNvPr id="12587" name="Google Shape;12587;p74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74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74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74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74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2" name="Google Shape;12592;p74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  <a:solidFill>
            <a:srgbClr val="EEF1F8"/>
          </a:solidFill>
        </p:grpSpPr>
        <p:sp>
          <p:nvSpPr>
            <p:cNvPr id="12593" name="Google Shape;12593;p74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74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74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74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74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74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74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74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74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74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74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4" name="Google Shape;12604;p74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  <a:solidFill>
            <a:srgbClr val="EEF1F8"/>
          </a:solidFill>
        </p:grpSpPr>
        <p:sp>
          <p:nvSpPr>
            <p:cNvPr id="12605" name="Google Shape;12605;p74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74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74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74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74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74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74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74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74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74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74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74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7" name="Google Shape;12617;p74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  <a:solidFill>
            <a:srgbClr val="EEF1F8"/>
          </a:solidFill>
        </p:grpSpPr>
        <p:sp>
          <p:nvSpPr>
            <p:cNvPr id="12618" name="Google Shape;12618;p74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74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74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1" name="Google Shape;12621;p74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  <a:solidFill>
            <a:srgbClr val="EEF1F8"/>
          </a:solidFill>
        </p:grpSpPr>
        <p:sp>
          <p:nvSpPr>
            <p:cNvPr id="12622" name="Google Shape;12622;p74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74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74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74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74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74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74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74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0" name="Google Shape;12630;p74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  <a:solidFill>
            <a:srgbClr val="EEF1F8"/>
          </a:solidFill>
        </p:grpSpPr>
        <p:sp>
          <p:nvSpPr>
            <p:cNvPr id="12631" name="Google Shape;12631;p74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74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74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74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35" name="Google Shape;12635;p74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36" name="Google Shape;12636;p74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  <a:solidFill>
            <a:srgbClr val="EEF1F8"/>
          </a:solidFill>
        </p:grpSpPr>
        <p:sp>
          <p:nvSpPr>
            <p:cNvPr id="12637" name="Google Shape;12637;p74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74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74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74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74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74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74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74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74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  <a:solidFill>
            <a:srgbClr val="EEF1F8"/>
          </a:solidFill>
        </p:grpSpPr>
        <p:sp>
          <p:nvSpPr>
            <p:cNvPr id="12646" name="Google Shape;12646;p74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74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74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9" name="Google Shape;12649;p74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  <a:solidFill>
            <a:srgbClr val="EEF1F8"/>
          </a:solidFill>
        </p:grpSpPr>
        <p:sp>
          <p:nvSpPr>
            <p:cNvPr id="12650" name="Google Shape;12650;p74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74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2" name="Google Shape;12652;p74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  <a:solidFill>
            <a:srgbClr val="EEF1F8"/>
          </a:solidFill>
        </p:grpSpPr>
        <p:sp>
          <p:nvSpPr>
            <p:cNvPr id="12653" name="Google Shape;12653;p74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74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74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74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74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74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  <a:solidFill>
            <a:srgbClr val="EEF1F8"/>
          </a:solidFill>
        </p:grpSpPr>
        <p:sp>
          <p:nvSpPr>
            <p:cNvPr id="12659" name="Google Shape;12659;p74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74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74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2" name="Google Shape;12662;p74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  <a:solidFill>
            <a:srgbClr val="EEF1F8"/>
          </a:solidFill>
        </p:grpSpPr>
        <p:sp>
          <p:nvSpPr>
            <p:cNvPr id="12663" name="Google Shape;12663;p74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74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74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74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74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74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74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0" name="Google Shape;12670;p74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  <a:solidFill>
            <a:srgbClr val="EEF1F8"/>
          </a:solidFill>
        </p:grpSpPr>
        <p:sp>
          <p:nvSpPr>
            <p:cNvPr id="12671" name="Google Shape;12671;p74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74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74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74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5" name="Google Shape;12675;p74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  <a:solidFill>
            <a:srgbClr val="EEF1F8"/>
          </a:solidFill>
        </p:grpSpPr>
        <p:sp>
          <p:nvSpPr>
            <p:cNvPr id="12676" name="Google Shape;12676;p74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74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74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74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74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74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74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74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4" name="Google Shape;12684;p74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  <a:solidFill>
            <a:srgbClr val="EEF1F8"/>
          </a:solidFill>
        </p:grpSpPr>
        <p:sp>
          <p:nvSpPr>
            <p:cNvPr id="12685" name="Google Shape;12685;p74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74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74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74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74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74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74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74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74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4" name="Google Shape;12694;p74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  <a:solidFill>
            <a:srgbClr val="EEF1F8"/>
          </a:solidFill>
        </p:grpSpPr>
        <p:sp>
          <p:nvSpPr>
            <p:cNvPr id="12695" name="Google Shape;12695;p74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74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74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74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74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74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1" name="Google Shape;12701;p74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  <a:solidFill>
            <a:srgbClr val="EEF1F8"/>
          </a:solidFill>
        </p:grpSpPr>
        <p:sp>
          <p:nvSpPr>
            <p:cNvPr id="12702" name="Google Shape;12702;p74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74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74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74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74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7" name="Google Shape;12707;p74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  <a:solidFill>
            <a:srgbClr val="EEF1F8"/>
          </a:solidFill>
        </p:grpSpPr>
        <p:sp>
          <p:nvSpPr>
            <p:cNvPr id="12708" name="Google Shape;12708;p74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74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74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74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2" name="Google Shape;12712;p74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  <a:solidFill>
            <a:srgbClr val="EEF1F8"/>
          </a:solidFill>
        </p:grpSpPr>
        <p:sp>
          <p:nvSpPr>
            <p:cNvPr id="12713" name="Google Shape;12713;p74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74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74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74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74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8" name="Google Shape;12718;p74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  <a:solidFill>
            <a:srgbClr val="EEF1F8"/>
          </a:solidFill>
        </p:grpSpPr>
        <p:sp>
          <p:nvSpPr>
            <p:cNvPr id="12719" name="Google Shape;12719;p74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74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74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74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74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74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  <a:solidFill>
            <a:srgbClr val="EEF1F8"/>
          </a:solidFill>
        </p:grpSpPr>
        <p:sp>
          <p:nvSpPr>
            <p:cNvPr id="12725" name="Google Shape;12725;p74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6" name="Google Shape;12726;p74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  <a:grpFill/>
          </p:grpSpPr>
          <p:sp>
            <p:nvSpPr>
              <p:cNvPr id="12727" name="Google Shape;12727;p74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12728;p74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12729;p74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30" name="Google Shape;12730;p74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  <a:solidFill>
            <a:srgbClr val="EEF1F8"/>
          </a:solidFill>
        </p:grpSpPr>
        <p:sp>
          <p:nvSpPr>
            <p:cNvPr id="12731" name="Google Shape;12731;p74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74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74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74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74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74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74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74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74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74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1" name="Google Shape;12741;p74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  <a:solidFill>
            <a:srgbClr val="EEF1F8"/>
          </a:solidFill>
        </p:grpSpPr>
        <p:sp>
          <p:nvSpPr>
            <p:cNvPr id="12742" name="Google Shape;12742;p74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74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74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74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74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74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74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74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74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74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74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74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74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5" name="Google Shape;12755;p74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  <a:solidFill>
            <a:srgbClr val="EEF1F8"/>
          </a:solidFill>
        </p:grpSpPr>
        <p:sp>
          <p:nvSpPr>
            <p:cNvPr id="12756" name="Google Shape;12756;p74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74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74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74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74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74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2" name="Google Shape;12762;p74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  <a:solidFill>
            <a:srgbClr val="EEF1F8"/>
          </a:solidFill>
        </p:grpSpPr>
        <p:sp>
          <p:nvSpPr>
            <p:cNvPr id="12763" name="Google Shape;12763;p74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74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74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74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74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74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9" name="Google Shape;12769;p74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  <a:solidFill>
            <a:srgbClr val="EEF1F8"/>
          </a:solidFill>
        </p:grpSpPr>
        <p:sp>
          <p:nvSpPr>
            <p:cNvPr id="12770" name="Google Shape;12770;p74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74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74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74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4" name="Google Shape;12774;p74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  <a:solidFill>
            <a:srgbClr val="EEF1F8"/>
          </a:solidFill>
        </p:grpSpPr>
        <p:sp>
          <p:nvSpPr>
            <p:cNvPr id="12775" name="Google Shape;12775;p74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74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74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74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74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74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74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74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74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74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74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6" name="Google Shape;12786;p74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  <a:solidFill>
            <a:srgbClr val="EEF1F8"/>
          </a:solidFill>
        </p:grpSpPr>
        <p:sp>
          <p:nvSpPr>
            <p:cNvPr id="12787" name="Google Shape;12787;p74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74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74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74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74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  <a:solidFill>
            <a:srgbClr val="EEF1F8"/>
          </a:solidFill>
        </p:grpSpPr>
        <p:sp>
          <p:nvSpPr>
            <p:cNvPr id="12792" name="Google Shape;12792;p74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74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4" name="Google Shape;12794;p74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  <a:solidFill>
            <a:srgbClr val="EEF1F8"/>
          </a:solidFill>
        </p:grpSpPr>
        <p:sp>
          <p:nvSpPr>
            <p:cNvPr id="12795" name="Google Shape;12795;p74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74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74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74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74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0" name="Google Shape;12800;p74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  <a:solidFill>
            <a:srgbClr val="EEF1F8"/>
          </a:solidFill>
        </p:grpSpPr>
        <p:sp>
          <p:nvSpPr>
            <p:cNvPr id="12801" name="Google Shape;12801;p74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74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74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04" name="Google Shape;12804;p74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05" name="Google Shape;12805;p74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  <a:solidFill>
            <a:srgbClr val="EEF1F8"/>
          </a:solidFill>
        </p:grpSpPr>
        <p:sp>
          <p:nvSpPr>
            <p:cNvPr id="12806" name="Google Shape;12806;p74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74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8" name="Google Shape;12808;p74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  <a:solidFill>
            <a:srgbClr val="EEF1F8"/>
          </a:solidFill>
        </p:grpSpPr>
        <p:sp>
          <p:nvSpPr>
            <p:cNvPr id="12809" name="Google Shape;12809;p74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74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74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74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3" name="Google Shape;12813;p74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  <a:solidFill>
            <a:srgbClr val="EEF1F8"/>
          </a:solidFill>
        </p:grpSpPr>
        <p:sp>
          <p:nvSpPr>
            <p:cNvPr id="12814" name="Google Shape;12814;p74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74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74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74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74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74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74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74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74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74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74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5" name="Google Shape;12825;p74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  <a:solidFill>
            <a:srgbClr val="EEF1F8"/>
          </a:solidFill>
        </p:grpSpPr>
        <p:sp>
          <p:nvSpPr>
            <p:cNvPr id="12826" name="Google Shape;12826;p74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74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74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74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0" name="Google Shape;12830;p74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  <a:solidFill>
            <a:srgbClr val="EEF1F8"/>
          </a:solidFill>
        </p:grpSpPr>
        <p:sp>
          <p:nvSpPr>
            <p:cNvPr id="12831" name="Google Shape;12831;p74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74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74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74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74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74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74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74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74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0" name="Google Shape;12840;p74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  <a:solidFill>
            <a:srgbClr val="EEF1F8"/>
          </a:solidFill>
        </p:grpSpPr>
        <p:sp>
          <p:nvSpPr>
            <p:cNvPr id="12841" name="Google Shape;12841;p74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74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74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74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74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74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74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74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9" name="Google Shape;12849;p74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  <a:solidFill>
            <a:srgbClr val="EEF1F8"/>
          </a:solidFill>
        </p:grpSpPr>
        <p:sp>
          <p:nvSpPr>
            <p:cNvPr id="12850" name="Google Shape;12850;p74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74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2" name="Google Shape;12852;p74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  <a:solidFill>
            <a:srgbClr val="EEF1F8"/>
          </a:solidFill>
        </p:grpSpPr>
        <p:sp>
          <p:nvSpPr>
            <p:cNvPr id="12853" name="Google Shape;12853;p74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74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74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74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7" name="Google Shape;12857;p74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  <a:solidFill>
            <a:srgbClr val="EEF1F8"/>
          </a:solidFill>
        </p:grpSpPr>
        <p:sp>
          <p:nvSpPr>
            <p:cNvPr id="12858" name="Google Shape;12858;p74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74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74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74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74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74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74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74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74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74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74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  <a:solidFill>
            <a:srgbClr val="EEF1F8"/>
          </a:solidFill>
        </p:grpSpPr>
        <p:sp>
          <p:nvSpPr>
            <p:cNvPr id="12869" name="Google Shape;12869;p74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74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74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74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74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4" name="Google Shape;12874;p74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  <a:solidFill>
            <a:srgbClr val="EEF1F8"/>
          </a:solidFill>
        </p:grpSpPr>
        <p:sp>
          <p:nvSpPr>
            <p:cNvPr id="12875" name="Google Shape;12875;p74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74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74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  <a:solidFill>
            <a:srgbClr val="EEF1F8"/>
          </a:solidFill>
        </p:grpSpPr>
        <p:sp>
          <p:nvSpPr>
            <p:cNvPr id="12878" name="Google Shape;12878;p74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74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74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74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74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74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74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5" name="Google Shape;12885;p74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  <a:solidFill>
            <a:srgbClr val="EEF1F8"/>
          </a:solidFill>
        </p:grpSpPr>
        <p:sp>
          <p:nvSpPr>
            <p:cNvPr id="12886" name="Google Shape;12886;p74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74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74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74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74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74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74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74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74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74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74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74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74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74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74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74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74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74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4" name="Google Shape;12904;p74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5" name="Google Shape;12905;p74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  <a:solidFill>
            <a:srgbClr val="EEF1F8"/>
          </a:solidFill>
        </p:grpSpPr>
        <p:sp>
          <p:nvSpPr>
            <p:cNvPr id="12906" name="Google Shape;12906;p74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74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74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74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0" name="Google Shape;12910;p74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  <a:solidFill>
            <a:srgbClr val="EEF1F8"/>
          </a:solidFill>
        </p:grpSpPr>
        <p:sp>
          <p:nvSpPr>
            <p:cNvPr id="12911" name="Google Shape;12911;p74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74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74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74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74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74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74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74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74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74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1" name="Google Shape;12921;p74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2" name="Google Shape;12922;p74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  <a:solidFill>
            <a:srgbClr val="EEF1F8"/>
          </a:solidFill>
        </p:grpSpPr>
        <p:sp>
          <p:nvSpPr>
            <p:cNvPr id="12923" name="Google Shape;12923;p74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74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5" name="Google Shape;12925;p74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  <a:solidFill>
            <a:srgbClr val="EEF1F8"/>
          </a:solidFill>
        </p:grpSpPr>
        <p:sp>
          <p:nvSpPr>
            <p:cNvPr id="12926" name="Google Shape;12926;p74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74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74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74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74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74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2" name="Google Shape;12932;p74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  <a:solidFill>
            <a:srgbClr val="EEF1F8"/>
          </a:solidFill>
        </p:grpSpPr>
        <p:sp>
          <p:nvSpPr>
            <p:cNvPr id="12933" name="Google Shape;12933;p74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74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35" name="Google Shape;12935;p74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36" name="Google Shape;12936;p74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  <a:solidFill>
            <a:srgbClr val="EEF1F8"/>
          </a:solidFill>
        </p:grpSpPr>
        <p:sp>
          <p:nvSpPr>
            <p:cNvPr id="12937" name="Google Shape;12937;p74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74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74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74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74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74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3" name="Google Shape;12943;p74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  <a:solidFill>
            <a:srgbClr val="EEF1F8"/>
          </a:solidFill>
        </p:grpSpPr>
        <p:sp>
          <p:nvSpPr>
            <p:cNvPr id="12944" name="Google Shape;12944;p74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74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74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74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74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74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74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74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74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74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74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74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74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74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74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74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74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74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74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74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  <a:solidFill>
            <a:srgbClr val="EEF1F8"/>
          </a:solidFill>
        </p:grpSpPr>
        <p:sp>
          <p:nvSpPr>
            <p:cNvPr id="12964" name="Google Shape;12964;p74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74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74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  <a:solidFill>
            <a:srgbClr val="EEF1F8"/>
          </a:solidFill>
        </p:grpSpPr>
        <p:sp>
          <p:nvSpPr>
            <p:cNvPr id="12967" name="Google Shape;12967;p74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74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74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74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74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  <a:solidFill>
            <a:srgbClr val="EEF1F8"/>
          </a:solidFill>
        </p:grpSpPr>
        <p:sp>
          <p:nvSpPr>
            <p:cNvPr id="12972" name="Google Shape;12972;p74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74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74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74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74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7" name="Google Shape;12977;p74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  <a:solidFill>
            <a:srgbClr val="EEF1F8"/>
          </a:solidFill>
        </p:grpSpPr>
        <p:sp>
          <p:nvSpPr>
            <p:cNvPr id="12978" name="Google Shape;12978;p74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74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74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74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2" name="Google Shape;12982;p74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  <a:solidFill>
            <a:srgbClr val="EEF1F8"/>
          </a:solidFill>
        </p:grpSpPr>
        <p:sp>
          <p:nvSpPr>
            <p:cNvPr id="12983" name="Google Shape;12983;p74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74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5" name="Google Shape;12985;p74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  <a:solidFill>
            <a:srgbClr val="EEF1F8"/>
          </a:solidFill>
        </p:grpSpPr>
        <p:sp>
          <p:nvSpPr>
            <p:cNvPr id="12986" name="Google Shape;12986;p74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74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74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74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74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74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74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74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74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74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74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74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74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74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74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74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74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783;p73">
            <a:extLst>
              <a:ext uri="{FF2B5EF4-FFF2-40B4-BE49-F238E27FC236}">
                <a16:creationId xmlns:a16="http://schemas.microsoft.com/office/drawing/2014/main" id="{24D4B637-B990-BBB7-1303-529CBC68F0D2}"/>
              </a:ext>
            </a:extLst>
          </p:cNvPr>
          <p:cNvSpPr txBox="1">
            <a:spLocks/>
          </p:cNvSpPr>
          <p:nvPr/>
        </p:nvSpPr>
        <p:spPr>
          <a:xfrm>
            <a:off x="849675" y="44683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Entreprise</a:t>
            </a:r>
          </a:p>
        </p:txBody>
      </p:sp>
      <p:sp>
        <p:nvSpPr>
          <p:cNvPr id="3" name="Google Shape;11784;p73">
            <a:extLst>
              <a:ext uri="{FF2B5EF4-FFF2-40B4-BE49-F238E27FC236}">
                <a16:creationId xmlns:a16="http://schemas.microsoft.com/office/drawing/2014/main" id="{339D1B23-3A27-7F52-1698-47FA4EFF9E77}"/>
              </a:ext>
            </a:extLst>
          </p:cNvPr>
          <p:cNvSpPr txBox="1">
            <a:spLocks/>
          </p:cNvSpPr>
          <p:nvPr/>
        </p:nvSpPr>
        <p:spPr>
          <a:xfrm>
            <a:off x="4858400" y="44683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Travail collaboratif</a:t>
            </a:r>
          </a:p>
        </p:txBody>
      </p:sp>
    </p:spTree>
    <p:custDataLst>
      <p:tags r:id="rId1"/>
    </p:custData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3" name="Google Shape;11783;p73"/>
          <p:cNvSpPr txBox="1">
            <a:spLocks noGrp="1"/>
          </p:cNvSpPr>
          <p:nvPr>
            <p:ph type="title" idx="4294967295"/>
          </p:nvPr>
        </p:nvSpPr>
        <p:spPr>
          <a:xfrm>
            <a:off x="849675" y="446837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Education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84" name="Google Shape;11784;p73"/>
          <p:cNvSpPr txBox="1">
            <a:spLocks noGrp="1"/>
          </p:cNvSpPr>
          <p:nvPr>
            <p:ph type="title" idx="4294967295"/>
          </p:nvPr>
        </p:nvSpPr>
        <p:spPr>
          <a:xfrm>
            <a:off x="4858400" y="446837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ts val="1100"/>
            </a:pPr>
            <a:r>
              <a:rPr lang="en" dirty="0" err="1">
                <a:latin typeface="Arial"/>
                <a:ea typeface="Arial"/>
                <a:cs typeface="Arial"/>
                <a:sym typeface="Arial"/>
              </a:rPr>
              <a:t>Médecine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 &amp; Sciences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85" name="Google Shape;11785;p73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  <a:solidFill>
            <a:srgbClr val="EEF1F8"/>
          </a:solidFill>
        </p:grpSpPr>
        <p:sp>
          <p:nvSpPr>
            <p:cNvPr id="11786" name="Google Shape;11786;p73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73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73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73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73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1" name="Google Shape;11791;p73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  <a:solidFill>
            <a:srgbClr val="EEF1F8"/>
          </a:solidFill>
        </p:grpSpPr>
        <p:sp>
          <p:nvSpPr>
            <p:cNvPr id="11792" name="Google Shape;11792;p73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73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73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73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6" name="Google Shape;11796;p73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  <a:solidFill>
            <a:srgbClr val="EEF1F8"/>
          </a:solidFill>
        </p:grpSpPr>
        <p:sp>
          <p:nvSpPr>
            <p:cNvPr id="11797" name="Google Shape;11797;p73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73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73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73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73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73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73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4" name="Google Shape;11804;p73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  <a:solidFill>
            <a:srgbClr val="EEF1F8"/>
          </a:solidFill>
        </p:grpSpPr>
        <p:sp>
          <p:nvSpPr>
            <p:cNvPr id="11805" name="Google Shape;11805;p73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73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7" name="Google Shape;11807;p73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  <a:solidFill>
            <a:srgbClr val="EEF1F8"/>
          </a:solidFill>
        </p:grpSpPr>
        <p:sp>
          <p:nvSpPr>
            <p:cNvPr id="11808" name="Google Shape;11808;p73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73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0" name="Google Shape;11810;p73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  <a:solidFill>
            <a:srgbClr val="EEF1F8"/>
          </a:solidFill>
        </p:grpSpPr>
        <p:sp>
          <p:nvSpPr>
            <p:cNvPr id="11811" name="Google Shape;11811;p73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73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13" name="Google Shape;11813;p73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14" name="Google Shape;11814;p73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  <a:solidFill>
            <a:srgbClr val="EEF1F8"/>
          </a:solidFill>
        </p:grpSpPr>
        <p:sp>
          <p:nvSpPr>
            <p:cNvPr id="11815" name="Google Shape;11815;p73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73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73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73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19" name="Google Shape;11819;p73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0" name="Google Shape;11820;p73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21" name="Google Shape;11821;p73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  <a:solidFill>
            <a:srgbClr val="EEF1F8"/>
          </a:solidFill>
        </p:grpSpPr>
        <p:sp>
          <p:nvSpPr>
            <p:cNvPr id="11822" name="Google Shape;11822;p73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73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73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73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6" name="Google Shape;11826;p73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  <a:solidFill>
            <a:srgbClr val="EEF1F8"/>
          </a:solidFill>
        </p:grpSpPr>
        <p:sp>
          <p:nvSpPr>
            <p:cNvPr id="11827" name="Google Shape;11827;p73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73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73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73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1" name="Google Shape;11831;p73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  <a:solidFill>
            <a:srgbClr val="EEF1F8"/>
          </a:solidFill>
        </p:grpSpPr>
        <p:sp>
          <p:nvSpPr>
            <p:cNvPr id="11832" name="Google Shape;11832;p73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73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73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73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73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73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73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73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73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73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2" name="Google Shape;11842;p73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  <a:solidFill>
            <a:srgbClr val="EEF1F8"/>
          </a:solidFill>
        </p:grpSpPr>
        <p:sp>
          <p:nvSpPr>
            <p:cNvPr id="11843" name="Google Shape;11843;p73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73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73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73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73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73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73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73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73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2" name="Google Shape;11852;p73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53" name="Google Shape;11853;p73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  <a:solidFill>
            <a:srgbClr val="EEF1F8"/>
          </a:solidFill>
        </p:grpSpPr>
        <p:sp>
          <p:nvSpPr>
            <p:cNvPr id="11854" name="Google Shape;11854;p73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73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73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7" name="Google Shape;11857;p73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  <a:solidFill>
            <a:srgbClr val="EEF1F8"/>
          </a:solidFill>
        </p:grpSpPr>
        <p:sp>
          <p:nvSpPr>
            <p:cNvPr id="11858" name="Google Shape;11858;p73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73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73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73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73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73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73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5" name="Google Shape;11865;p73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  <a:solidFill>
            <a:srgbClr val="EEF1F8"/>
          </a:solidFill>
        </p:grpSpPr>
        <p:sp>
          <p:nvSpPr>
            <p:cNvPr id="11866" name="Google Shape;11866;p73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73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73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73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70" name="Google Shape;11870;p73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71" name="Google Shape;11871;p73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  <a:solidFill>
            <a:srgbClr val="EEF1F8"/>
          </a:solidFill>
        </p:grpSpPr>
        <p:sp>
          <p:nvSpPr>
            <p:cNvPr id="11872" name="Google Shape;11872;p73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73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4" name="Google Shape;11874;p73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  <a:solidFill>
            <a:srgbClr val="EEF1F8"/>
          </a:solidFill>
        </p:grpSpPr>
        <p:sp>
          <p:nvSpPr>
            <p:cNvPr id="11875" name="Google Shape;11875;p73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73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73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73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73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73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1" name="Google Shape;11881;p73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  <a:solidFill>
            <a:srgbClr val="EEF1F8"/>
          </a:solidFill>
        </p:grpSpPr>
        <p:sp>
          <p:nvSpPr>
            <p:cNvPr id="11882" name="Google Shape;11882;p73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73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4" name="Google Shape;11884;p73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  <a:solidFill>
            <a:srgbClr val="EEF1F8"/>
          </a:solidFill>
        </p:grpSpPr>
        <p:sp>
          <p:nvSpPr>
            <p:cNvPr id="11885" name="Google Shape;11885;p73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73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7" name="Google Shape;11887;p73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  <a:solidFill>
            <a:srgbClr val="EEF1F8"/>
          </a:solidFill>
        </p:grpSpPr>
        <p:sp>
          <p:nvSpPr>
            <p:cNvPr id="11888" name="Google Shape;11888;p73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73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73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1" name="Google Shape;11891;p73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  <a:solidFill>
            <a:srgbClr val="EEF1F8"/>
          </a:solidFill>
        </p:grpSpPr>
        <p:sp>
          <p:nvSpPr>
            <p:cNvPr id="11892" name="Google Shape;11892;p73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73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73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73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6" name="Google Shape;11896;p73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  <a:solidFill>
            <a:srgbClr val="EEF1F8"/>
          </a:solidFill>
        </p:grpSpPr>
        <p:sp>
          <p:nvSpPr>
            <p:cNvPr id="11897" name="Google Shape;11897;p73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73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9" name="Google Shape;11899;p73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  <a:solidFill>
            <a:srgbClr val="EEF1F8"/>
          </a:solidFill>
        </p:grpSpPr>
        <p:sp>
          <p:nvSpPr>
            <p:cNvPr id="11900" name="Google Shape;11900;p73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73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73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73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73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5" name="Google Shape;11905;p73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  <a:solidFill>
            <a:srgbClr val="EEF1F8"/>
          </a:solidFill>
        </p:grpSpPr>
        <p:sp>
          <p:nvSpPr>
            <p:cNvPr id="11906" name="Google Shape;11906;p73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73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73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73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73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73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73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73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4" name="Google Shape;11914;p73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  <a:solidFill>
            <a:srgbClr val="EEF1F8"/>
          </a:solidFill>
        </p:grpSpPr>
        <p:sp>
          <p:nvSpPr>
            <p:cNvPr id="11915" name="Google Shape;11915;p73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73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73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73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73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73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73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73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73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73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73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6" name="Google Shape;11926;p73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  <a:solidFill>
            <a:srgbClr val="EEF1F8"/>
          </a:solidFill>
        </p:grpSpPr>
        <p:sp>
          <p:nvSpPr>
            <p:cNvPr id="11927" name="Google Shape;11927;p73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73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73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73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73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73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  <a:solidFill>
            <a:srgbClr val="EEF1F8"/>
          </a:solidFill>
        </p:grpSpPr>
        <p:sp>
          <p:nvSpPr>
            <p:cNvPr id="11933" name="Google Shape;11933;p73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73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5" name="Google Shape;11935;p73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  <a:solidFill>
            <a:srgbClr val="EEF1F8"/>
          </a:solidFill>
        </p:grpSpPr>
        <p:sp>
          <p:nvSpPr>
            <p:cNvPr id="11936" name="Google Shape;11936;p73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73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8" name="Google Shape;11938;p73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  <a:solidFill>
            <a:srgbClr val="EEF1F8"/>
          </a:solidFill>
        </p:grpSpPr>
        <p:sp>
          <p:nvSpPr>
            <p:cNvPr id="11939" name="Google Shape;11939;p73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73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73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73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73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  <a:solidFill>
            <a:srgbClr val="EEF1F8"/>
          </a:solidFill>
        </p:grpSpPr>
        <p:sp>
          <p:nvSpPr>
            <p:cNvPr id="11944" name="Google Shape;11944;p73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73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6" name="Google Shape;11946;p73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  <a:solidFill>
            <a:srgbClr val="EEF1F8"/>
          </a:solidFill>
        </p:grpSpPr>
        <p:sp>
          <p:nvSpPr>
            <p:cNvPr id="11947" name="Google Shape;11947;p73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73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73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0" name="Google Shape;11950;p73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  <a:solidFill>
            <a:srgbClr val="EEF1F8"/>
          </a:solidFill>
        </p:grpSpPr>
        <p:sp>
          <p:nvSpPr>
            <p:cNvPr id="11951" name="Google Shape;11951;p73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73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73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4" name="Google Shape;11954;p73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  <a:solidFill>
            <a:srgbClr val="EEF1F8"/>
          </a:solidFill>
        </p:grpSpPr>
        <p:sp>
          <p:nvSpPr>
            <p:cNvPr id="11955" name="Google Shape;11955;p73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73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57" name="Google Shape;11957;p73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8" name="Google Shape;11958;p73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9" name="Google Shape;11959;p73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60" name="Google Shape;11960;p73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  <a:solidFill>
            <a:srgbClr val="EEF1F8"/>
          </a:solidFill>
        </p:grpSpPr>
        <p:sp>
          <p:nvSpPr>
            <p:cNvPr id="11961" name="Google Shape;11961;p73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73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73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73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73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73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73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73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73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73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1" name="Google Shape;11971;p73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  <a:solidFill>
            <a:srgbClr val="EEF1F8"/>
          </a:solidFill>
        </p:grpSpPr>
        <p:sp>
          <p:nvSpPr>
            <p:cNvPr id="11972" name="Google Shape;11972;p73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73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73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73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6" name="Google Shape;11976;p73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  <a:solidFill>
            <a:srgbClr val="EEF1F8"/>
          </a:solidFill>
        </p:grpSpPr>
        <p:sp>
          <p:nvSpPr>
            <p:cNvPr id="11977" name="Google Shape;11977;p73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73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9" name="Google Shape;11979;p73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80" name="Google Shape;11980;p73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  <a:solidFill>
            <a:srgbClr val="EEF1F8"/>
          </a:solidFill>
        </p:grpSpPr>
        <p:sp>
          <p:nvSpPr>
            <p:cNvPr id="11981" name="Google Shape;11981;p73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73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73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73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  <a:solidFill>
            <a:srgbClr val="EEF1F8"/>
          </a:solidFill>
        </p:grpSpPr>
        <p:sp>
          <p:nvSpPr>
            <p:cNvPr id="11985" name="Google Shape;11985;p73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73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73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73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73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73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73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73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73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4" name="Google Shape;11994;p73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  <a:solidFill>
            <a:srgbClr val="EEF1F8"/>
          </a:solidFill>
        </p:grpSpPr>
        <p:sp>
          <p:nvSpPr>
            <p:cNvPr id="11995" name="Google Shape;11995;p73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73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73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73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99" name="Google Shape;11999;p73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00" name="Google Shape;12000;p73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  <a:solidFill>
            <a:srgbClr val="EEF1F8"/>
          </a:solidFill>
        </p:grpSpPr>
        <p:sp>
          <p:nvSpPr>
            <p:cNvPr id="12001" name="Google Shape;12001;p73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73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73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4" name="Google Shape;12004;p73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  <a:solidFill>
            <a:srgbClr val="EEF1F8"/>
          </a:solidFill>
        </p:grpSpPr>
        <p:sp>
          <p:nvSpPr>
            <p:cNvPr id="12005" name="Google Shape;12005;p73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73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73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  <a:solidFill>
            <a:srgbClr val="EEF1F8"/>
          </a:solidFill>
        </p:grpSpPr>
        <p:sp>
          <p:nvSpPr>
            <p:cNvPr id="12008" name="Google Shape;12008;p73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73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73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73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73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3" name="Google Shape;12013;p73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  <a:solidFill>
            <a:srgbClr val="EEF1F8"/>
          </a:solidFill>
        </p:grpSpPr>
        <p:sp>
          <p:nvSpPr>
            <p:cNvPr id="12014" name="Google Shape;12014;p73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73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73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73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8" name="Google Shape;12018;p73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  <a:solidFill>
            <a:srgbClr val="EEF1F8"/>
          </a:solidFill>
        </p:grpSpPr>
        <p:sp>
          <p:nvSpPr>
            <p:cNvPr id="12019" name="Google Shape;12019;p73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73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21" name="Google Shape;12021;p73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2" name="Google Shape;12022;p73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23" name="Google Shape;12023;p73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  <a:solidFill>
            <a:srgbClr val="EEF1F8"/>
          </a:solidFill>
        </p:grpSpPr>
        <p:sp>
          <p:nvSpPr>
            <p:cNvPr id="12024" name="Google Shape;12024;p73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73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73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7" name="Google Shape;12027;p73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  <a:solidFill>
            <a:srgbClr val="EEF1F8"/>
          </a:solidFill>
        </p:grpSpPr>
        <p:sp>
          <p:nvSpPr>
            <p:cNvPr id="12028" name="Google Shape;12028;p73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73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73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73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73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73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  <a:solidFill>
            <a:srgbClr val="EEF1F8"/>
          </a:solidFill>
        </p:grpSpPr>
        <p:sp>
          <p:nvSpPr>
            <p:cNvPr id="12034" name="Google Shape;12034;p73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73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6" name="Google Shape;12036;p73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37" name="Google Shape;12037;p73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  <a:solidFill>
            <a:srgbClr val="EEF1F8"/>
          </a:solidFill>
        </p:grpSpPr>
        <p:sp>
          <p:nvSpPr>
            <p:cNvPr id="12038" name="Google Shape;12038;p73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73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73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73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73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3" name="Google Shape;12043;p73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  <a:solidFill>
            <a:srgbClr val="EEF1F8"/>
          </a:solidFill>
        </p:grpSpPr>
        <p:sp>
          <p:nvSpPr>
            <p:cNvPr id="12044" name="Google Shape;12044;p73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73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73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73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73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73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73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73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73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73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73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73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6" name="Google Shape;12056;p73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57" name="Google Shape;12057;p73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  <a:solidFill>
            <a:srgbClr val="EEF1F8"/>
          </a:solidFill>
        </p:grpSpPr>
        <p:sp>
          <p:nvSpPr>
            <p:cNvPr id="12058" name="Google Shape;12058;p73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73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73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61" name="Google Shape;12061;p73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2" name="Google Shape;12062;p73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63" name="Google Shape;12063;p73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  <a:solidFill>
            <a:srgbClr val="EEF1F8"/>
          </a:solidFill>
        </p:grpSpPr>
        <p:sp>
          <p:nvSpPr>
            <p:cNvPr id="12064" name="Google Shape;12064;p73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73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73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67" name="Google Shape;12067;p73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68" name="Google Shape;12068;p73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  <a:solidFill>
            <a:srgbClr val="EEF1F8"/>
          </a:solidFill>
        </p:grpSpPr>
        <p:sp>
          <p:nvSpPr>
            <p:cNvPr id="12069" name="Google Shape;12069;p73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73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73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2" name="Google Shape;12072;p73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  <a:solidFill>
            <a:srgbClr val="EEF1F8"/>
          </a:solidFill>
        </p:grpSpPr>
        <p:sp>
          <p:nvSpPr>
            <p:cNvPr id="12073" name="Google Shape;12073;p73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73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73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73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77" name="Google Shape;12077;p73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78" name="Google Shape;12078;p73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  <a:solidFill>
            <a:srgbClr val="EEF1F8"/>
          </a:solidFill>
        </p:grpSpPr>
        <p:sp>
          <p:nvSpPr>
            <p:cNvPr id="12079" name="Google Shape;12079;p73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73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73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73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73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73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73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73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73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73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9" name="Google Shape;12089;p73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  <a:solidFill>
            <a:srgbClr val="EEF1F8"/>
          </a:solidFill>
        </p:grpSpPr>
        <p:sp>
          <p:nvSpPr>
            <p:cNvPr id="12090" name="Google Shape;12090;p73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73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73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73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73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5" name="Google Shape;12095;p73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  <a:solidFill>
            <a:srgbClr val="EEF1F8"/>
          </a:solidFill>
        </p:grpSpPr>
        <p:sp>
          <p:nvSpPr>
            <p:cNvPr id="12096" name="Google Shape;12096;p73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73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73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  <a:solidFill>
            <a:srgbClr val="EEF1F8"/>
          </a:solidFill>
        </p:grpSpPr>
        <p:sp>
          <p:nvSpPr>
            <p:cNvPr id="12099" name="Google Shape;12099;p73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73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73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73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73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73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73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73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73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73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73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73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73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12" name="Google Shape;12112;p73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13" name="Google Shape;12113;p73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  <a:solidFill>
            <a:srgbClr val="EEF1F8"/>
          </a:solidFill>
        </p:grpSpPr>
        <p:sp>
          <p:nvSpPr>
            <p:cNvPr id="12114" name="Google Shape;12114;p73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73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73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73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73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73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73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73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73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73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73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73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6" name="Google Shape;12126;p73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  <a:solidFill>
            <a:srgbClr val="EEF1F8"/>
          </a:solidFill>
        </p:grpSpPr>
        <p:sp>
          <p:nvSpPr>
            <p:cNvPr id="12127" name="Google Shape;12127;p73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73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9" name="Google Shape;12129;p73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  <a:solidFill>
            <a:srgbClr val="EEF1F8"/>
          </a:solidFill>
        </p:grpSpPr>
        <p:sp>
          <p:nvSpPr>
            <p:cNvPr id="12130" name="Google Shape;12130;p73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73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73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3" name="Google Shape;12133;p73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  <a:solidFill>
            <a:srgbClr val="EEF1F8"/>
          </a:solidFill>
        </p:grpSpPr>
        <p:sp>
          <p:nvSpPr>
            <p:cNvPr id="12134" name="Google Shape;12134;p73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73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73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73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8" name="Google Shape;12138;p73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  <a:solidFill>
            <a:srgbClr val="EEF1F8"/>
          </a:solidFill>
        </p:grpSpPr>
        <p:sp>
          <p:nvSpPr>
            <p:cNvPr id="12139" name="Google Shape;12139;p73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73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73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42" name="Google Shape;12142;p73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43" name="Google Shape;12143;p73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  <a:solidFill>
            <a:srgbClr val="EEF1F8"/>
          </a:solidFill>
        </p:grpSpPr>
        <p:sp>
          <p:nvSpPr>
            <p:cNvPr id="12144" name="Google Shape;12144;p73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73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6" name="Google Shape;12146;p73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  <a:solidFill>
            <a:srgbClr val="EEF1F8"/>
          </a:solidFill>
        </p:grpSpPr>
        <p:sp>
          <p:nvSpPr>
            <p:cNvPr id="12147" name="Google Shape;12147;p73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73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73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0" name="Google Shape;12150;p73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  <a:solidFill>
            <a:srgbClr val="EEF1F8"/>
          </a:solidFill>
        </p:grpSpPr>
        <p:sp>
          <p:nvSpPr>
            <p:cNvPr id="12151" name="Google Shape;12151;p73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73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73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73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73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73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57" name="Google Shape;12157;p73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8" name="Google Shape;12158;p73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59" name="Google Shape;12159;p73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  <a:solidFill>
            <a:srgbClr val="EEF1F8"/>
          </a:solidFill>
        </p:grpSpPr>
        <p:sp>
          <p:nvSpPr>
            <p:cNvPr id="12160" name="Google Shape;12160;p73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73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73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3" name="Google Shape;12163;p73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  <a:solidFill>
            <a:srgbClr val="EEF1F8"/>
          </a:solidFill>
        </p:grpSpPr>
        <p:sp>
          <p:nvSpPr>
            <p:cNvPr id="12164" name="Google Shape;12164;p73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73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73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7" name="Google Shape;12167;p73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  <a:solidFill>
            <a:srgbClr val="EEF1F8"/>
          </a:solidFill>
        </p:grpSpPr>
        <p:sp>
          <p:nvSpPr>
            <p:cNvPr id="12168" name="Google Shape;12168;p73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73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0" name="Google Shape;12170;p73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  <a:solidFill>
            <a:srgbClr val="EEF1F8"/>
          </a:solidFill>
        </p:grpSpPr>
        <p:sp>
          <p:nvSpPr>
            <p:cNvPr id="12171" name="Google Shape;12171;p73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73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3" name="Google Shape;12173;p73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  <a:solidFill>
            <a:srgbClr val="EEF1F8"/>
          </a:solidFill>
        </p:grpSpPr>
        <p:sp>
          <p:nvSpPr>
            <p:cNvPr id="12174" name="Google Shape;12174;p73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73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73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73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78" name="Google Shape;12178;p73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79" name="Google Shape;12179;p73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  <a:solidFill>
            <a:srgbClr val="EEF1F8"/>
          </a:solidFill>
        </p:grpSpPr>
        <p:sp>
          <p:nvSpPr>
            <p:cNvPr id="12180" name="Google Shape;12180;p73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73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2" name="Google Shape;12182;p73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  <a:solidFill>
            <a:srgbClr val="EEF1F8"/>
          </a:solidFill>
        </p:grpSpPr>
        <p:sp>
          <p:nvSpPr>
            <p:cNvPr id="12183" name="Google Shape;12183;p73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73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73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73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7" name="Google Shape;12187;p73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  <a:solidFill>
            <a:srgbClr val="EEF1F8"/>
          </a:solidFill>
        </p:grpSpPr>
        <p:sp>
          <p:nvSpPr>
            <p:cNvPr id="12188" name="Google Shape;12188;p73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73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73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1" name="Google Shape;12191;p73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  <a:solidFill>
            <a:srgbClr val="EEF1F8"/>
          </a:solidFill>
        </p:grpSpPr>
        <p:sp>
          <p:nvSpPr>
            <p:cNvPr id="12192" name="Google Shape;12192;p73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73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4" name="Google Shape;12194;p73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  <a:solidFill>
            <a:srgbClr val="EEF1F8"/>
          </a:solidFill>
        </p:grpSpPr>
        <p:sp>
          <p:nvSpPr>
            <p:cNvPr id="12195" name="Google Shape;12195;p73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73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73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73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73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73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73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02" name="Google Shape;12202;p73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3" name="Google Shape;12203;p73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04" name="Google Shape;12204;p73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  <a:solidFill>
            <a:srgbClr val="EEF1F8"/>
          </a:solidFill>
        </p:grpSpPr>
        <p:sp>
          <p:nvSpPr>
            <p:cNvPr id="12205" name="Google Shape;12205;p73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73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7" name="Google Shape;12207;p73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  <a:solidFill>
            <a:srgbClr val="EEF1F8"/>
          </a:solidFill>
        </p:grpSpPr>
        <p:sp>
          <p:nvSpPr>
            <p:cNvPr id="12208" name="Google Shape;12208;p73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73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custDataLst>
      <p:tags r:id="rId1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3C3C"/>
        </a:solidFill>
        <a:effectLst/>
      </p:bgPr>
    </p:bg>
    <p:spTree>
      <p:nvGrpSpPr>
        <p:cNvPr id="1" name="Shape 1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09" name="Google Shape;13009;p75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  <a:solidFill>
            <a:srgbClr val="EEF1F8"/>
          </a:solidFill>
        </p:grpSpPr>
        <p:sp>
          <p:nvSpPr>
            <p:cNvPr id="13010" name="Google Shape;13010;p75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75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75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75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75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75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75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7" name="Google Shape;13017;p75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  <a:solidFill>
            <a:srgbClr val="EEF1F8"/>
          </a:solidFill>
        </p:grpSpPr>
        <p:sp>
          <p:nvSpPr>
            <p:cNvPr id="13018" name="Google Shape;13018;p75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75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75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1" name="Google Shape;13021;p75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  <a:solidFill>
            <a:srgbClr val="EEF1F8"/>
          </a:solidFill>
        </p:grpSpPr>
        <p:sp>
          <p:nvSpPr>
            <p:cNvPr id="13022" name="Google Shape;13022;p75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75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75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75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75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7" name="Google Shape;13027;p75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  <a:solidFill>
            <a:srgbClr val="EEF1F8"/>
          </a:solidFill>
        </p:grpSpPr>
        <p:sp>
          <p:nvSpPr>
            <p:cNvPr id="13028" name="Google Shape;13028;p75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75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0" name="Google Shape;13030;p75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  <a:solidFill>
            <a:srgbClr val="EEF1F8"/>
          </a:solidFill>
        </p:grpSpPr>
        <p:sp>
          <p:nvSpPr>
            <p:cNvPr id="13031" name="Google Shape;13031;p75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75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75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75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75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6" name="Google Shape;13036;p75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  <a:solidFill>
            <a:srgbClr val="EEF1F8"/>
          </a:solidFill>
        </p:grpSpPr>
        <p:sp>
          <p:nvSpPr>
            <p:cNvPr id="13037" name="Google Shape;13037;p75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75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75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75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75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75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75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4" name="Google Shape;13044;p75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  <a:solidFill>
            <a:srgbClr val="EEF1F8"/>
          </a:solidFill>
        </p:grpSpPr>
        <p:sp>
          <p:nvSpPr>
            <p:cNvPr id="13045" name="Google Shape;13045;p75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75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75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75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75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75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75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75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3" name="Google Shape;13053;p75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  <a:solidFill>
            <a:srgbClr val="EEF1F8"/>
          </a:solidFill>
        </p:grpSpPr>
        <p:sp>
          <p:nvSpPr>
            <p:cNvPr id="13054" name="Google Shape;13054;p75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75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75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7" name="Google Shape;13057;p75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  <a:solidFill>
            <a:srgbClr val="EEF1F8"/>
          </a:solidFill>
        </p:grpSpPr>
        <p:sp>
          <p:nvSpPr>
            <p:cNvPr id="13058" name="Google Shape;13058;p75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75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75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75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75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75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75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5" name="Google Shape;13065;p75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  <a:solidFill>
            <a:srgbClr val="EEF1F8"/>
          </a:solidFill>
        </p:grpSpPr>
        <p:sp>
          <p:nvSpPr>
            <p:cNvPr id="13066" name="Google Shape;13066;p75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75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75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75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75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75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75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73" name="Google Shape;13073;p75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74" name="Google Shape;13074;p75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  <a:solidFill>
            <a:srgbClr val="EEF1F8"/>
          </a:solidFill>
        </p:grpSpPr>
        <p:sp>
          <p:nvSpPr>
            <p:cNvPr id="13075" name="Google Shape;13075;p75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75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75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8" name="Google Shape;13078;p75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  <a:solidFill>
            <a:srgbClr val="EEF1F8"/>
          </a:solidFill>
        </p:grpSpPr>
        <p:sp>
          <p:nvSpPr>
            <p:cNvPr id="13079" name="Google Shape;13079;p75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75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75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75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75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4" name="Google Shape;13084;p75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  <a:solidFill>
            <a:srgbClr val="EEF1F8"/>
          </a:solidFill>
        </p:grpSpPr>
        <p:sp>
          <p:nvSpPr>
            <p:cNvPr id="13085" name="Google Shape;13085;p75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75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75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75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75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75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1" name="Google Shape;13091;p75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  <a:solidFill>
            <a:srgbClr val="EEF1F8"/>
          </a:solidFill>
        </p:grpSpPr>
        <p:sp>
          <p:nvSpPr>
            <p:cNvPr id="13092" name="Google Shape;13092;p75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75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75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75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75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75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75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9" name="Google Shape;13099;p75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  <a:solidFill>
            <a:srgbClr val="EEF1F8"/>
          </a:solidFill>
        </p:grpSpPr>
        <p:sp>
          <p:nvSpPr>
            <p:cNvPr id="13100" name="Google Shape;13100;p75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75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75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75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75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75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75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7" name="Google Shape;13107;p75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  <a:solidFill>
            <a:srgbClr val="EEF1F8"/>
          </a:solidFill>
        </p:grpSpPr>
        <p:sp>
          <p:nvSpPr>
            <p:cNvPr id="13108" name="Google Shape;13108;p75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75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75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75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75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75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4" name="Google Shape;13114;p75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  <a:solidFill>
            <a:srgbClr val="EEF1F8"/>
          </a:solidFill>
        </p:grpSpPr>
        <p:sp>
          <p:nvSpPr>
            <p:cNvPr id="13115" name="Google Shape;13115;p75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75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75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75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9" name="Google Shape;13119;p75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  <a:solidFill>
            <a:srgbClr val="EEF1F8"/>
          </a:solidFill>
        </p:grpSpPr>
        <p:sp>
          <p:nvSpPr>
            <p:cNvPr id="13120" name="Google Shape;13120;p75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75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75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75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4" name="Google Shape;13124;p75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  <a:solidFill>
            <a:srgbClr val="EEF1F8"/>
          </a:solidFill>
        </p:grpSpPr>
        <p:sp>
          <p:nvSpPr>
            <p:cNvPr id="13125" name="Google Shape;13125;p75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75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75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75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75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0" name="Google Shape;13130;p75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  <a:solidFill>
            <a:srgbClr val="EEF1F8"/>
          </a:solidFill>
        </p:grpSpPr>
        <p:sp>
          <p:nvSpPr>
            <p:cNvPr id="13131" name="Google Shape;13131;p75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75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75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75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75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75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75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75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  <a:solidFill>
            <a:srgbClr val="EEF1F8"/>
          </a:solidFill>
        </p:grpSpPr>
        <p:sp>
          <p:nvSpPr>
            <p:cNvPr id="13139" name="Google Shape;13139;p75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75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75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75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75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4" name="Google Shape;13144;p75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  <a:solidFill>
            <a:srgbClr val="EEF1F8"/>
          </a:solidFill>
        </p:grpSpPr>
        <p:sp>
          <p:nvSpPr>
            <p:cNvPr id="13145" name="Google Shape;13145;p75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75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75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75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75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75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51" name="Google Shape;13151;p75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  <a:solidFill>
            <a:srgbClr val="EEF1F8"/>
          </a:solidFill>
        </p:grpSpPr>
        <p:sp>
          <p:nvSpPr>
            <p:cNvPr id="13152" name="Google Shape;13152;p75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75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75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75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75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75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58" name="Google Shape;13158;p75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  <a:solidFill>
            <a:srgbClr val="EEF1F8"/>
          </a:solidFill>
        </p:grpSpPr>
        <p:sp>
          <p:nvSpPr>
            <p:cNvPr id="13159" name="Google Shape;13159;p75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75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75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75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3" name="Google Shape;13163;p75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  <a:solidFill>
            <a:srgbClr val="EEF1F8"/>
          </a:solidFill>
        </p:grpSpPr>
        <p:sp>
          <p:nvSpPr>
            <p:cNvPr id="13164" name="Google Shape;13164;p75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75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75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75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75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75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0" name="Google Shape;13170;p75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  <a:solidFill>
            <a:srgbClr val="EEF1F8"/>
          </a:solidFill>
        </p:grpSpPr>
        <p:sp>
          <p:nvSpPr>
            <p:cNvPr id="13171" name="Google Shape;13171;p75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75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75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75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5" name="Google Shape;13175;p75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  <a:solidFill>
            <a:srgbClr val="EEF1F8"/>
          </a:solidFill>
        </p:grpSpPr>
        <p:sp>
          <p:nvSpPr>
            <p:cNvPr id="13176" name="Google Shape;13176;p75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75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75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75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75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1" name="Google Shape;13181;p75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  <a:solidFill>
            <a:srgbClr val="EEF1F8"/>
          </a:solidFill>
        </p:grpSpPr>
        <p:sp>
          <p:nvSpPr>
            <p:cNvPr id="13182" name="Google Shape;13182;p75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75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75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75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6" name="Google Shape;13186;p75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  <a:solidFill>
            <a:srgbClr val="EEF1F8"/>
          </a:solidFill>
        </p:grpSpPr>
        <p:sp>
          <p:nvSpPr>
            <p:cNvPr id="13187" name="Google Shape;13187;p75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75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75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75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75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2" name="Google Shape;13192;p75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  <a:solidFill>
            <a:srgbClr val="EEF1F8"/>
          </a:solidFill>
        </p:grpSpPr>
        <p:sp>
          <p:nvSpPr>
            <p:cNvPr id="13193" name="Google Shape;13193;p75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75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75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75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75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75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75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0" name="Google Shape;13200;p75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  <a:solidFill>
            <a:srgbClr val="EEF1F8"/>
          </a:solidFill>
        </p:grpSpPr>
        <p:sp>
          <p:nvSpPr>
            <p:cNvPr id="13201" name="Google Shape;13201;p75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75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75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75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75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6" name="Google Shape;13206;p75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  <a:solidFill>
            <a:srgbClr val="EEF1F8"/>
          </a:solidFill>
        </p:grpSpPr>
        <p:sp>
          <p:nvSpPr>
            <p:cNvPr id="13207" name="Google Shape;13207;p75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75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75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75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1" name="Google Shape;13211;p75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  <a:solidFill>
            <a:srgbClr val="EEF1F8"/>
          </a:solidFill>
        </p:grpSpPr>
        <p:sp>
          <p:nvSpPr>
            <p:cNvPr id="13212" name="Google Shape;13212;p75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75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75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75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75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7" name="Google Shape;13217;p75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  <a:solidFill>
            <a:srgbClr val="EEF1F8"/>
          </a:solidFill>
        </p:grpSpPr>
        <p:sp>
          <p:nvSpPr>
            <p:cNvPr id="13218" name="Google Shape;13218;p75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75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75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75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75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3" name="Google Shape;13223;p75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  <a:solidFill>
            <a:srgbClr val="EEF1F8"/>
          </a:solidFill>
        </p:grpSpPr>
        <p:sp>
          <p:nvSpPr>
            <p:cNvPr id="13224" name="Google Shape;13224;p75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75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75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75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75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9" name="Google Shape;13229;p75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  <a:solidFill>
            <a:srgbClr val="EEF1F8"/>
          </a:solidFill>
        </p:grpSpPr>
        <p:sp>
          <p:nvSpPr>
            <p:cNvPr id="13230" name="Google Shape;13230;p75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75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75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3" name="Google Shape;13233;p75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  <a:solidFill>
            <a:srgbClr val="EEF1F8"/>
          </a:solidFill>
        </p:grpSpPr>
        <p:sp>
          <p:nvSpPr>
            <p:cNvPr id="13234" name="Google Shape;13234;p75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75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75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75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8" name="Google Shape;13238;p75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  <a:solidFill>
            <a:srgbClr val="EEF1F8"/>
          </a:solidFill>
        </p:grpSpPr>
        <p:sp>
          <p:nvSpPr>
            <p:cNvPr id="13239" name="Google Shape;13239;p75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75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75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75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75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75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5" name="Google Shape;13245;p75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  <a:solidFill>
            <a:srgbClr val="EEF1F8"/>
          </a:solidFill>
        </p:grpSpPr>
        <p:sp>
          <p:nvSpPr>
            <p:cNvPr id="13246" name="Google Shape;13246;p75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75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75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  <a:solidFill>
            <a:srgbClr val="EEF1F8"/>
          </a:solidFill>
        </p:grpSpPr>
        <p:sp>
          <p:nvSpPr>
            <p:cNvPr id="13249" name="Google Shape;13249;p75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75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75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75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75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75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5" name="Google Shape;13255;p75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  <a:solidFill>
            <a:srgbClr val="EEF1F8"/>
          </a:solidFill>
        </p:grpSpPr>
        <p:sp>
          <p:nvSpPr>
            <p:cNvPr id="13256" name="Google Shape;13256;p75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75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75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75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75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75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2" name="Google Shape;13262;p75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  <a:solidFill>
            <a:srgbClr val="EEF1F8"/>
          </a:solidFill>
        </p:grpSpPr>
        <p:sp>
          <p:nvSpPr>
            <p:cNvPr id="13263" name="Google Shape;13263;p75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75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75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75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75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75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75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75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75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75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3" name="Google Shape;13273;p75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  <a:solidFill>
            <a:srgbClr val="EEF1F8"/>
          </a:solidFill>
        </p:grpSpPr>
        <p:sp>
          <p:nvSpPr>
            <p:cNvPr id="13274" name="Google Shape;13274;p75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75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75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75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75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75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75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75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75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  <a:solidFill>
            <a:srgbClr val="EEF1F8"/>
          </a:solidFill>
        </p:grpSpPr>
        <p:sp>
          <p:nvSpPr>
            <p:cNvPr id="13283" name="Google Shape;13283;p75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75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75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75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75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75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75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75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75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75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75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75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75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75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75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75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75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75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75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75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75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75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75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6" name="Google Shape;13306;p75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  <a:solidFill>
            <a:srgbClr val="EEF1F8"/>
          </a:solidFill>
        </p:grpSpPr>
        <p:sp>
          <p:nvSpPr>
            <p:cNvPr id="13307" name="Google Shape;13307;p75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75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75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75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75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2" name="Google Shape;13312;p75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  <a:solidFill>
            <a:srgbClr val="EEF1F8"/>
          </a:solidFill>
        </p:grpSpPr>
        <p:sp>
          <p:nvSpPr>
            <p:cNvPr id="13313" name="Google Shape;13313;p75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75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75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6" name="Google Shape;13316;p75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  <a:solidFill>
            <a:srgbClr val="EEF1F8"/>
          </a:solidFill>
        </p:grpSpPr>
        <p:sp>
          <p:nvSpPr>
            <p:cNvPr id="13317" name="Google Shape;13317;p75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75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75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75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75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75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75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75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5" name="Google Shape;13325;p75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  <a:solidFill>
            <a:srgbClr val="EEF1F8"/>
          </a:solidFill>
        </p:grpSpPr>
        <p:sp>
          <p:nvSpPr>
            <p:cNvPr id="13326" name="Google Shape;13326;p75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75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75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75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75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75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75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75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4" name="Google Shape;13334;p75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  <a:solidFill>
            <a:srgbClr val="EEF1F8"/>
          </a:solidFill>
        </p:grpSpPr>
        <p:sp>
          <p:nvSpPr>
            <p:cNvPr id="13335" name="Google Shape;13335;p75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75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75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75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75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75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75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75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3" name="Google Shape;13343;p75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  <a:solidFill>
            <a:srgbClr val="EEF1F8"/>
          </a:solidFill>
        </p:grpSpPr>
        <p:sp>
          <p:nvSpPr>
            <p:cNvPr id="13344" name="Google Shape;13344;p75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75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75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75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75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75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75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75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75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75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4" name="Google Shape;13354;p75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  <a:solidFill>
            <a:srgbClr val="EEF1F8"/>
          </a:solidFill>
        </p:grpSpPr>
        <p:sp>
          <p:nvSpPr>
            <p:cNvPr id="13355" name="Google Shape;13355;p75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75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75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75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75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75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1" name="Google Shape;13361;p75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  <a:solidFill>
            <a:srgbClr val="EEF1F8"/>
          </a:solidFill>
        </p:grpSpPr>
        <p:sp>
          <p:nvSpPr>
            <p:cNvPr id="13362" name="Google Shape;13362;p75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75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75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75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75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75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8" name="Google Shape;13368;p75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  <a:solidFill>
            <a:srgbClr val="EEF1F8"/>
          </a:solidFill>
        </p:grpSpPr>
        <p:sp>
          <p:nvSpPr>
            <p:cNvPr id="13369" name="Google Shape;13369;p75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75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75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75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75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4" name="Google Shape;13374;p75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  <a:solidFill>
            <a:srgbClr val="EEF1F8"/>
          </a:solidFill>
        </p:grpSpPr>
        <p:sp>
          <p:nvSpPr>
            <p:cNvPr id="13375" name="Google Shape;13375;p75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75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75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75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75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0" name="Google Shape;13380;p75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  <a:solidFill>
            <a:srgbClr val="EEF1F8"/>
          </a:solidFill>
        </p:grpSpPr>
        <p:sp>
          <p:nvSpPr>
            <p:cNvPr id="13381" name="Google Shape;13381;p75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75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75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75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75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  <a:solidFill>
            <a:srgbClr val="EEF1F8"/>
          </a:solidFill>
        </p:grpSpPr>
        <p:sp>
          <p:nvSpPr>
            <p:cNvPr id="13386" name="Google Shape;13386;p75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75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75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75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75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75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2" name="Google Shape;13392;p75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  <a:solidFill>
            <a:srgbClr val="EEF1F8"/>
          </a:solidFill>
        </p:grpSpPr>
        <p:sp>
          <p:nvSpPr>
            <p:cNvPr id="13393" name="Google Shape;13393;p75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75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75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75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75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8" name="Google Shape;13398;p75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  <a:solidFill>
            <a:srgbClr val="EEF1F8"/>
          </a:solidFill>
        </p:grpSpPr>
        <p:sp>
          <p:nvSpPr>
            <p:cNvPr id="13399" name="Google Shape;13399;p75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75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75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75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75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75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75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75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75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75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75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0" name="Google Shape;13410;p75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  <a:solidFill>
            <a:srgbClr val="EEF1F8"/>
          </a:solidFill>
        </p:grpSpPr>
        <p:sp>
          <p:nvSpPr>
            <p:cNvPr id="13411" name="Google Shape;13411;p75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75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75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75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75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75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75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75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75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  <a:solidFill>
            <a:srgbClr val="EEF1F8"/>
          </a:solidFill>
        </p:grpSpPr>
        <p:sp>
          <p:nvSpPr>
            <p:cNvPr id="13420" name="Google Shape;13420;p75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75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75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75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75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75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75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75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75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29" name="Google Shape;13429;p75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30" name="Google Shape;13430;p75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  <a:solidFill>
            <a:srgbClr val="EEF1F8"/>
          </a:solidFill>
        </p:grpSpPr>
        <p:sp>
          <p:nvSpPr>
            <p:cNvPr id="13431" name="Google Shape;13431;p75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75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75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75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35" name="Google Shape;13435;p75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36" name="Google Shape;13436;p75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  <a:solidFill>
            <a:srgbClr val="EEF1F8"/>
          </a:solidFill>
        </p:grpSpPr>
        <p:sp>
          <p:nvSpPr>
            <p:cNvPr id="13437" name="Google Shape;13437;p75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75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75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75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75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75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75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75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5" name="Google Shape;13445;p75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  <a:solidFill>
            <a:srgbClr val="EEF1F8"/>
          </a:solidFill>
        </p:grpSpPr>
        <p:sp>
          <p:nvSpPr>
            <p:cNvPr id="13446" name="Google Shape;13446;p75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75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75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75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75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1" name="Google Shape;13451;p75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  <a:solidFill>
            <a:srgbClr val="EEF1F8"/>
          </a:solidFill>
        </p:grpSpPr>
        <p:sp>
          <p:nvSpPr>
            <p:cNvPr id="13452" name="Google Shape;13452;p75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75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75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75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75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75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8" name="Google Shape;13458;p75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  <a:solidFill>
            <a:srgbClr val="EEF1F8"/>
          </a:solidFill>
        </p:grpSpPr>
        <p:sp>
          <p:nvSpPr>
            <p:cNvPr id="13459" name="Google Shape;13459;p75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75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75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75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75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75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75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75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75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75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9" name="Google Shape;13469;p75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  <a:solidFill>
            <a:srgbClr val="EEF1F8"/>
          </a:solidFill>
        </p:grpSpPr>
        <p:sp>
          <p:nvSpPr>
            <p:cNvPr id="13470" name="Google Shape;13470;p75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75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75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75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75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75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75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  <a:solidFill>
            <a:srgbClr val="EEF1F8"/>
          </a:solidFill>
        </p:grpSpPr>
        <p:sp>
          <p:nvSpPr>
            <p:cNvPr id="13477" name="Google Shape;13477;p75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75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75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75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75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75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75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75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5" name="Google Shape;13485;p75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  <a:solidFill>
            <a:srgbClr val="EEF1F8"/>
          </a:solidFill>
        </p:grpSpPr>
        <p:sp>
          <p:nvSpPr>
            <p:cNvPr id="13486" name="Google Shape;13486;p75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75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75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75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75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75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75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3" name="Google Shape;13493;p75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  <a:solidFill>
            <a:srgbClr val="EEF1F8"/>
          </a:solidFill>
        </p:grpSpPr>
        <p:sp>
          <p:nvSpPr>
            <p:cNvPr id="13494" name="Google Shape;13494;p75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75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75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75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75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75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0" name="Google Shape;13500;p75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  <a:solidFill>
            <a:srgbClr val="EEF1F8"/>
          </a:solidFill>
        </p:grpSpPr>
        <p:sp>
          <p:nvSpPr>
            <p:cNvPr id="13501" name="Google Shape;13501;p75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75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75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75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75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6" name="Google Shape;13506;p75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  <a:solidFill>
            <a:srgbClr val="EEF1F8"/>
          </a:solidFill>
        </p:grpSpPr>
        <p:sp>
          <p:nvSpPr>
            <p:cNvPr id="13507" name="Google Shape;13507;p75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75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75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75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75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75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3" name="Google Shape;13513;p75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  <a:solidFill>
            <a:srgbClr val="EEF1F8"/>
          </a:solidFill>
        </p:grpSpPr>
        <p:sp>
          <p:nvSpPr>
            <p:cNvPr id="13514" name="Google Shape;13514;p75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75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75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75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75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75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75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75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2" name="Google Shape;13522;p75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  <a:solidFill>
            <a:srgbClr val="EEF1F8"/>
          </a:solidFill>
        </p:grpSpPr>
        <p:sp>
          <p:nvSpPr>
            <p:cNvPr id="13523" name="Google Shape;13523;p75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75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75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75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75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  <a:solidFill>
            <a:srgbClr val="EEF1F8"/>
          </a:solidFill>
        </p:grpSpPr>
        <p:sp>
          <p:nvSpPr>
            <p:cNvPr id="13528" name="Google Shape;13528;p75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75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75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75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75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3" name="Google Shape;13533;p75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  <a:solidFill>
            <a:srgbClr val="EEF1F8"/>
          </a:solidFill>
        </p:grpSpPr>
        <p:sp>
          <p:nvSpPr>
            <p:cNvPr id="13534" name="Google Shape;13534;p75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75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75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75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75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9" name="Google Shape;13539;p75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  <a:solidFill>
            <a:srgbClr val="EEF1F8"/>
          </a:solidFill>
        </p:grpSpPr>
        <p:sp>
          <p:nvSpPr>
            <p:cNvPr id="13540" name="Google Shape;13540;p75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75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75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75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75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75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75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7" name="Google Shape;13547;p75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  <a:solidFill>
            <a:srgbClr val="EEF1F8"/>
          </a:solidFill>
        </p:grpSpPr>
        <p:sp>
          <p:nvSpPr>
            <p:cNvPr id="13548" name="Google Shape;13548;p75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75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75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75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75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75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75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75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6" name="Google Shape;13556;p75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  <a:solidFill>
            <a:srgbClr val="EEF1F8"/>
          </a:solidFill>
        </p:grpSpPr>
        <p:sp>
          <p:nvSpPr>
            <p:cNvPr id="13557" name="Google Shape;13557;p75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75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75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75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75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75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75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75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5" name="Google Shape;13565;p75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  <a:solidFill>
            <a:srgbClr val="EEF1F8"/>
          </a:solidFill>
        </p:grpSpPr>
        <p:sp>
          <p:nvSpPr>
            <p:cNvPr id="13566" name="Google Shape;13566;p75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75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75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9" name="Google Shape;13569;p75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  <a:solidFill>
            <a:srgbClr val="EEF1F8"/>
          </a:solidFill>
        </p:grpSpPr>
        <p:sp>
          <p:nvSpPr>
            <p:cNvPr id="13570" name="Google Shape;13570;p75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75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75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75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4" name="Google Shape;13574;p75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  <a:solidFill>
            <a:srgbClr val="EEF1F8"/>
          </a:solidFill>
        </p:grpSpPr>
        <p:sp>
          <p:nvSpPr>
            <p:cNvPr id="13575" name="Google Shape;13575;p75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75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75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75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75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75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1" name="Google Shape;13581;p75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  <a:solidFill>
            <a:srgbClr val="EEF1F8"/>
          </a:solidFill>
        </p:grpSpPr>
        <p:sp>
          <p:nvSpPr>
            <p:cNvPr id="13582" name="Google Shape;13582;p75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75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75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75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75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75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75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9" name="Google Shape;13589;p75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  <a:solidFill>
            <a:srgbClr val="EEF1F8"/>
          </a:solidFill>
        </p:grpSpPr>
        <p:sp>
          <p:nvSpPr>
            <p:cNvPr id="13590" name="Google Shape;13590;p75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75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75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75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75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75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75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7" name="Google Shape;13597;p75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  <a:solidFill>
            <a:srgbClr val="EEF1F8"/>
          </a:solidFill>
        </p:grpSpPr>
        <p:sp>
          <p:nvSpPr>
            <p:cNvPr id="13598" name="Google Shape;13598;p75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75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75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75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75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75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4" name="Google Shape;13604;p75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  <a:solidFill>
            <a:srgbClr val="EEF1F8"/>
          </a:solidFill>
        </p:grpSpPr>
        <p:sp>
          <p:nvSpPr>
            <p:cNvPr id="13605" name="Google Shape;13605;p75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75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75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75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75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75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75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75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75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75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75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75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75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8" name="Google Shape;13618;p75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  <a:solidFill>
            <a:srgbClr val="EEF1F8"/>
          </a:solidFill>
        </p:grpSpPr>
        <p:sp>
          <p:nvSpPr>
            <p:cNvPr id="13619" name="Google Shape;13619;p75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75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75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75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3" name="Google Shape;13623;p75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  <a:solidFill>
            <a:srgbClr val="EEF1F8"/>
          </a:solidFill>
        </p:grpSpPr>
        <p:sp>
          <p:nvSpPr>
            <p:cNvPr id="13624" name="Google Shape;13624;p75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75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75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75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75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75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75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75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75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75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75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75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75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37" name="Google Shape;13637;p75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38" name="Google Shape;13638;p75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  <a:solidFill>
            <a:srgbClr val="EEF1F8"/>
          </a:solidFill>
        </p:grpSpPr>
        <p:sp>
          <p:nvSpPr>
            <p:cNvPr id="13639" name="Google Shape;13639;p75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75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75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75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75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75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75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75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75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8" name="Google Shape;13648;p75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  <a:solidFill>
            <a:srgbClr val="EEF1F8"/>
          </a:solidFill>
        </p:grpSpPr>
        <p:sp>
          <p:nvSpPr>
            <p:cNvPr id="13649" name="Google Shape;13649;p75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75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75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75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75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75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  <a:solidFill>
            <a:srgbClr val="EEF1F8"/>
          </a:solidFill>
        </p:grpSpPr>
        <p:sp>
          <p:nvSpPr>
            <p:cNvPr id="13655" name="Google Shape;13655;p75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75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75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75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75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  <a:solidFill>
            <a:srgbClr val="EEF1F8"/>
          </a:solidFill>
        </p:grpSpPr>
        <p:sp>
          <p:nvSpPr>
            <p:cNvPr id="13660" name="Google Shape;13660;p75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75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75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75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75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5" name="Google Shape;13665;p75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  <a:solidFill>
            <a:srgbClr val="EEF1F8"/>
          </a:solidFill>
        </p:grpSpPr>
        <p:sp>
          <p:nvSpPr>
            <p:cNvPr id="13666" name="Google Shape;13666;p75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75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75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75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75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75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75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75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75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75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6" name="Google Shape;13676;p75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  <a:solidFill>
            <a:srgbClr val="EEF1F8"/>
          </a:solidFill>
        </p:grpSpPr>
        <p:sp>
          <p:nvSpPr>
            <p:cNvPr id="13677" name="Google Shape;13677;p75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75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75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75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75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75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75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75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75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75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75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75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  <a:solidFill>
            <a:srgbClr val="EEF1F8"/>
          </a:solidFill>
        </p:grpSpPr>
        <p:sp>
          <p:nvSpPr>
            <p:cNvPr id="13689" name="Google Shape;13689;p75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75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75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75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3" name="Google Shape;13693;p75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  <a:solidFill>
            <a:srgbClr val="EEF1F8"/>
          </a:solidFill>
        </p:grpSpPr>
        <p:sp>
          <p:nvSpPr>
            <p:cNvPr id="13694" name="Google Shape;13694;p75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75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75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75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75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75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0" name="Google Shape;13700;p75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  <a:solidFill>
            <a:srgbClr val="EEF1F8"/>
          </a:solidFill>
        </p:grpSpPr>
        <p:sp>
          <p:nvSpPr>
            <p:cNvPr id="13701" name="Google Shape;13701;p75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75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75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75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5" name="Google Shape;13705;p75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  <a:solidFill>
            <a:srgbClr val="EEF1F8"/>
          </a:solidFill>
        </p:grpSpPr>
        <p:sp>
          <p:nvSpPr>
            <p:cNvPr id="13706" name="Google Shape;13706;p75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75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75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75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75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1" name="Google Shape;13711;p75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  <a:solidFill>
            <a:srgbClr val="EEF1F8"/>
          </a:solidFill>
        </p:grpSpPr>
        <p:sp>
          <p:nvSpPr>
            <p:cNvPr id="13712" name="Google Shape;13712;p75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75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75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75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75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75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8" name="Google Shape;13718;p75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  <a:solidFill>
            <a:srgbClr val="EEF1F8"/>
          </a:solidFill>
        </p:grpSpPr>
        <p:sp>
          <p:nvSpPr>
            <p:cNvPr id="13719" name="Google Shape;13719;p75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75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75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75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75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75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75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6" name="Google Shape;13726;p75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  <a:solidFill>
            <a:srgbClr val="EEF1F8"/>
          </a:solidFill>
        </p:grpSpPr>
        <p:sp>
          <p:nvSpPr>
            <p:cNvPr id="13727" name="Google Shape;13727;p75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75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75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75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1" name="Google Shape;13731;p75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  <a:solidFill>
            <a:srgbClr val="EEF1F8"/>
          </a:solidFill>
        </p:grpSpPr>
        <p:sp>
          <p:nvSpPr>
            <p:cNvPr id="13732" name="Google Shape;13732;p75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75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75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75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75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7" name="Google Shape;13737;p75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  <a:solidFill>
            <a:srgbClr val="EEF1F8"/>
          </a:solidFill>
        </p:grpSpPr>
        <p:sp>
          <p:nvSpPr>
            <p:cNvPr id="13738" name="Google Shape;13738;p75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75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75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75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75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75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783;p73">
            <a:extLst>
              <a:ext uri="{FF2B5EF4-FFF2-40B4-BE49-F238E27FC236}">
                <a16:creationId xmlns:a16="http://schemas.microsoft.com/office/drawing/2014/main" id="{28CDA32B-EA6D-EA3C-4D30-7855ABF443A8}"/>
              </a:ext>
            </a:extLst>
          </p:cNvPr>
          <p:cNvSpPr txBox="1">
            <a:spLocks/>
          </p:cNvSpPr>
          <p:nvPr/>
        </p:nvSpPr>
        <p:spPr>
          <a:xfrm>
            <a:off x="849675" y="44683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Aide et Support</a:t>
            </a:r>
          </a:p>
        </p:txBody>
      </p:sp>
      <p:sp>
        <p:nvSpPr>
          <p:cNvPr id="3" name="Google Shape;11784;p73">
            <a:extLst>
              <a:ext uri="{FF2B5EF4-FFF2-40B4-BE49-F238E27FC236}">
                <a16:creationId xmlns:a16="http://schemas.microsoft.com/office/drawing/2014/main" id="{AC7C0AF1-EC7C-0FB8-32F1-57F2C426F7CA}"/>
              </a:ext>
            </a:extLst>
          </p:cNvPr>
          <p:cNvSpPr txBox="1">
            <a:spLocks/>
          </p:cNvSpPr>
          <p:nvPr/>
        </p:nvSpPr>
        <p:spPr>
          <a:xfrm>
            <a:off x="4858400" y="44683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Personnages</a:t>
            </a:r>
          </a:p>
        </p:txBody>
      </p:sp>
    </p:spTree>
    <p:custDataLst>
      <p:tags r:id="rId1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3C3C"/>
        </a:solidFill>
        <a:effectLst/>
      </p:bgPr>
    </p:bg>
    <p:spTree>
      <p:nvGrpSpPr>
        <p:cNvPr id="1" name="Shape 13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50" name="Google Shape;13750;p76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  <a:solidFill>
            <a:srgbClr val="EEF1F8"/>
          </a:solidFill>
        </p:grpSpPr>
        <p:sp>
          <p:nvSpPr>
            <p:cNvPr id="13751" name="Google Shape;13751;p76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76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76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76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76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76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76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76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76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76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76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76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76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76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76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76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76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76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76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76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0" name="Google Shape;13780;p76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  <a:solidFill>
            <a:srgbClr val="EEF1F8"/>
          </a:solidFill>
        </p:grpSpPr>
        <p:sp>
          <p:nvSpPr>
            <p:cNvPr id="13781" name="Google Shape;13781;p76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76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3" name="Google Shape;13783;p76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  <a:solidFill>
            <a:srgbClr val="EEF1F8"/>
          </a:solidFill>
        </p:grpSpPr>
        <p:sp>
          <p:nvSpPr>
            <p:cNvPr id="13784" name="Google Shape;13784;p76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76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6" name="Google Shape;13786;p76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  <a:solidFill>
            <a:srgbClr val="EEF1F8"/>
          </a:solidFill>
        </p:grpSpPr>
        <p:sp>
          <p:nvSpPr>
            <p:cNvPr id="13787" name="Google Shape;13787;p76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76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76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0" name="Google Shape;13790;p76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  <a:solidFill>
            <a:srgbClr val="EEF1F8"/>
          </a:solidFill>
        </p:grpSpPr>
        <p:sp>
          <p:nvSpPr>
            <p:cNvPr id="13791" name="Google Shape;13791;p76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76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76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76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76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6" name="Google Shape;13796;p76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  <a:solidFill>
            <a:srgbClr val="EEF1F8"/>
          </a:solidFill>
        </p:grpSpPr>
        <p:sp>
          <p:nvSpPr>
            <p:cNvPr id="13797" name="Google Shape;13797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76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76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76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76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76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76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08" name="Google Shape;13808;p76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09" name="Google Shape;13809;p76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  <a:solidFill>
            <a:srgbClr val="EEF1F8"/>
          </a:solidFill>
        </p:grpSpPr>
        <p:sp>
          <p:nvSpPr>
            <p:cNvPr id="13810" name="Google Shape;13810;p76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76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12" name="Google Shape;13812;p76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13" name="Google Shape;13813;p76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  <a:solidFill>
            <a:srgbClr val="EEF1F8"/>
          </a:solidFill>
        </p:grpSpPr>
        <p:sp>
          <p:nvSpPr>
            <p:cNvPr id="13814" name="Google Shape;13814;p76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76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76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76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76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76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76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21" name="Google Shape;13821;p76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22" name="Google Shape;13822;p76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  <a:solidFill>
            <a:srgbClr val="EEF1F8"/>
          </a:solidFill>
        </p:grpSpPr>
        <p:sp>
          <p:nvSpPr>
            <p:cNvPr id="13823" name="Google Shape;13823;p76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76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76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76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7" name="Google Shape;13827;p76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  <a:solidFill>
            <a:srgbClr val="EEF1F8"/>
          </a:solidFill>
        </p:grpSpPr>
        <p:sp>
          <p:nvSpPr>
            <p:cNvPr id="13828" name="Google Shape;13828;p76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76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7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76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76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7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7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76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7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76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76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76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76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76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6" name="Google Shape;13846;p76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  <a:solidFill>
            <a:srgbClr val="EEF1F8"/>
          </a:solidFill>
        </p:grpSpPr>
        <p:sp>
          <p:nvSpPr>
            <p:cNvPr id="13847" name="Google Shape;13847;p76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76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76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76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76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76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3" name="Google Shape;13853;p76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  <a:solidFill>
            <a:srgbClr val="EEF1F8"/>
          </a:solidFill>
        </p:grpSpPr>
        <p:sp>
          <p:nvSpPr>
            <p:cNvPr id="13854" name="Google Shape;13854;p76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76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76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76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76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76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76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76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76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3" name="Google Shape;13863;p76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  <a:solidFill>
            <a:srgbClr val="EEF1F8"/>
          </a:solidFill>
        </p:grpSpPr>
        <p:sp>
          <p:nvSpPr>
            <p:cNvPr id="13864" name="Google Shape;13864;p76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76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6" name="Google Shape;13866;p76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  <a:solidFill>
            <a:srgbClr val="EEF1F8"/>
          </a:solidFill>
        </p:grpSpPr>
        <p:sp>
          <p:nvSpPr>
            <p:cNvPr id="13867" name="Google Shape;13867;p76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76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76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0" name="Google Shape;13870;p76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  <a:solidFill>
            <a:srgbClr val="EEF1F8"/>
          </a:solidFill>
        </p:grpSpPr>
        <p:sp>
          <p:nvSpPr>
            <p:cNvPr id="13871" name="Google Shape;13871;p76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76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76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76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76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76" name="Google Shape;13876;p76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  <a:solidFill>
            <a:srgbClr val="EEF1F8"/>
          </a:solidFill>
        </p:grpSpPr>
        <p:sp>
          <p:nvSpPr>
            <p:cNvPr id="13877" name="Google Shape;13877;p76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76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79" name="Google Shape;13879;p76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80" name="Google Shape;13880;p76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  <a:solidFill>
            <a:srgbClr val="EEF1F8"/>
          </a:solidFill>
        </p:grpSpPr>
        <p:sp>
          <p:nvSpPr>
            <p:cNvPr id="13881" name="Google Shape;13881;p76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76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3" name="Google Shape;13883;p76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  <a:solidFill>
            <a:srgbClr val="EEF1F8"/>
          </a:solidFill>
        </p:grpSpPr>
        <p:sp>
          <p:nvSpPr>
            <p:cNvPr id="13884" name="Google Shape;13884;p76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76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76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76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76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76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76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1" name="Google Shape;13891;p76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  <a:solidFill>
            <a:srgbClr val="EEF1F8"/>
          </a:solidFill>
        </p:grpSpPr>
        <p:sp>
          <p:nvSpPr>
            <p:cNvPr id="13892" name="Google Shape;13892;p76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76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76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76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6" name="Google Shape;13896;p76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  <a:solidFill>
            <a:srgbClr val="EEF1F8"/>
          </a:solidFill>
        </p:grpSpPr>
        <p:sp>
          <p:nvSpPr>
            <p:cNvPr id="13897" name="Google Shape;13897;p76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76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76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76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1" name="Google Shape;13901;p76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  <a:solidFill>
            <a:srgbClr val="EEF1F8"/>
          </a:solidFill>
        </p:grpSpPr>
        <p:sp>
          <p:nvSpPr>
            <p:cNvPr id="13902" name="Google Shape;13902;p76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76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76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76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6" name="Google Shape;13906;p76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  <a:solidFill>
            <a:srgbClr val="EEF1F8"/>
          </a:solidFill>
        </p:grpSpPr>
        <p:sp>
          <p:nvSpPr>
            <p:cNvPr id="13907" name="Google Shape;13907;p76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76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76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76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11" name="Google Shape;13911;p76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12" name="Google Shape;13912;p76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  <a:solidFill>
            <a:srgbClr val="EEF1F8"/>
          </a:solidFill>
        </p:grpSpPr>
        <p:sp>
          <p:nvSpPr>
            <p:cNvPr id="13913" name="Google Shape;13913;p76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76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76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76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76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76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9" name="Google Shape;13919;p76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  <a:solidFill>
            <a:srgbClr val="EEF1F8"/>
          </a:solidFill>
        </p:grpSpPr>
        <p:sp>
          <p:nvSpPr>
            <p:cNvPr id="13920" name="Google Shape;13920;p76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76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76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76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76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76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76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7" name="Google Shape;13927;p76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  <a:solidFill>
            <a:srgbClr val="EEF1F8"/>
          </a:solidFill>
        </p:grpSpPr>
        <p:sp>
          <p:nvSpPr>
            <p:cNvPr id="13928" name="Google Shape;13928;p76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76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0" name="Google Shape;13930;p76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  <a:solidFill>
            <a:srgbClr val="EEF1F8"/>
          </a:solidFill>
        </p:grpSpPr>
        <p:sp>
          <p:nvSpPr>
            <p:cNvPr id="13931" name="Google Shape;13931;p76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76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76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76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76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76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76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38" name="Google Shape;13938;p76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9" name="Google Shape;13939;p76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40" name="Google Shape;13940;p76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  <a:solidFill>
            <a:srgbClr val="EEF1F8"/>
          </a:solidFill>
        </p:grpSpPr>
        <p:sp>
          <p:nvSpPr>
            <p:cNvPr id="13941" name="Google Shape;13941;p76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76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3" name="Google Shape;13943;p76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  <a:solidFill>
            <a:srgbClr val="EEF1F8"/>
          </a:solidFill>
        </p:grpSpPr>
        <p:sp>
          <p:nvSpPr>
            <p:cNvPr id="13944" name="Google Shape;13944;p76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76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76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76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8" name="Google Shape;13948;p76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  <a:solidFill>
            <a:srgbClr val="EEF1F8"/>
          </a:solidFill>
        </p:grpSpPr>
        <p:sp>
          <p:nvSpPr>
            <p:cNvPr id="13949" name="Google Shape;13949;p76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76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76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2" name="Google Shape;13952;p76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  <a:solidFill>
            <a:srgbClr val="EEF1F8"/>
          </a:solidFill>
        </p:grpSpPr>
        <p:sp>
          <p:nvSpPr>
            <p:cNvPr id="13953" name="Google Shape;13953;p76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76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5" name="Google Shape;13955;p76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  <a:solidFill>
            <a:srgbClr val="EEF1F8"/>
          </a:solidFill>
        </p:grpSpPr>
        <p:sp>
          <p:nvSpPr>
            <p:cNvPr id="13956" name="Google Shape;13956;p76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76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76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76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76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76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76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3" name="Google Shape;13963;p76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  <a:solidFill>
            <a:srgbClr val="EEF1F8"/>
          </a:solidFill>
        </p:grpSpPr>
        <p:sp>
          <p:nvSpPr>
            <p:cNvPr id="13964" name="Google Shape;13964;p76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76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6" name="Google Shape;13966;p76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  <a:solidFill>
            <a:srgbClr val="EEF1F8"/>
          </a:solidFill>
        </p:grpSpPr>
        <p:sp>
          <p:nvSpPr>
            <p:cNvPr id="13967" name="Google Shape;13967;p76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76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76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76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76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76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76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76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76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76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76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76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76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76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81" name="Google Shape;13981;p76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82" name="Google Shape;13982;p76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  <a:solidFill>
            <a:srgbClr val="EEF1F8"/>
          </a:solidFill>
        </p:grpSpPr>
        <p:sp>
          <p:nvSpPr>
            <p:cNvPr id="13983" name="Google Shape;13983;p76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76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5" name="Google Shape;13985;p76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  <a:solidFill>
            <a:srgbClr val="EEF1F8"/>
          </a:solidFill>
        </p:grpSpPr>
        <p:sp>
          <p:nvSpPr>
            <p:cNvPr id="13986" name="Google Shape;13986;p76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76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76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9" name="Google Shape;13989;p76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  <a:solidFill>
            <a:srgbClr val="EEF1F8"/>
          </a:solidFill>
        </p:grpSpPr>
        <p:sp>
          <p:nvSpPr>
            <p:cNvPr id="13990" name="Google Shape;13990;p76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76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76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76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76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76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76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7" name="Google Shape;13997;p76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  <a:solidFill>
            <a:srgbClr val="EEF1F8"/>
          </a:solidFill>
        </p:grpSpPr>
        <p:sp>
          <p:nvSpPr>
            <p:cNvPr id="13998" name="Google Shape;13998;p76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76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76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76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76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76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4" name="Google Shape;14004;p76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  <a:solidFill>
            <a:srgbClr val="EEF1F8"/>
          </a:solidFill>
        </p:grpSpPr>
        <p:sp>
          <p:nvSpPr>
            <p:cNvPr id="14005" name="Google Shape;14005;p76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76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76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76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76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76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76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76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76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76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76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76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76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76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76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76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76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22" name="Google Shape;14022;p76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  <a:solidFill>
            <a:srgbClr val="EEF1F8"/>
          </a:solidFill>
        </p:grpSpPr>
        <p:sp>
          <p:nvSpPr>
            <p:cNvPr id="14023" name="Google Shape;14023;p76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76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76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76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76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76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76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76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76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2" name="Google Shape;14032;p76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  <a:solidFill>
            <a:srgbClr val="EEF1F8"/>
          </a:solidFill>
        </p:grpSpPr>
        <p:sp>
          <p:nvSpPr>
            <p:cNvPr id="14033" name="Google Shape;14033;p76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76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76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76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76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8" name="Google Shape;14038;p76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  <a:solidFill>
            <a:srgbClr val="EEF1F8"/>
          </a:solidFill>
        </p:grpSpPr>
        <p:sp>
          <p:nvSpPr>
            <p:cNvPr id="14039" name="Google Shape;14039;p76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76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76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76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76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4" name="Google Shape;14044;p76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  <a:solidFill>
            <a:srgbClr val="EEF1F8"/>
          </a:solidFill>
        </p:grpSpPr>
        <p:sp>
          <p:nvSpPr>
            <p:cNvPr id="14045" name="Google Shape;14045;p76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76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76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76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76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76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76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76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76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76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5" name="Google Shape;14055;p76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  <a:solidFill>
            <a:srgbClr val="EEF1F8"/>
          </a:solidFill>
        </p:grpSpPr>
        <p:sp>
          <p:nvSpPr>
            <p:cNvPr id="14056" name="Google Shape;14056;p76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76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8" name="Google Shape;14058;p76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  <a:solidFill>
            <a:srgbClr val="EEF1F8"/>
          </a:solidFill>
        </p:grpSpPr>
        <p:sp>
          <p:nvSpPr>
            <p:cNvPr id="14059" name="Google Shape;14059;p76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76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1" name="Google Shape;14061;p76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  <a:solidFill>
            <a:srgbClr val="EEF1F8"/>
          </a:solidFill>
        </p:grpSpPr>
        <p:sp>
          <p:nvSpPr>
            <p:cNvPr id="14062" name="Google Shape;14062;p76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76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76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76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76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76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76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76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76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76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76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76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76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76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76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76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76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76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76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76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2" name="Google Shape;14082;p76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  <a:solidFill>
            <a:srgbClr val="EEF1F8"/>
          </a:solidFill>
        </p:grpSpPr>
        <p:sp>
          <p:nvSpPr>
            <p:cNvPr id="14083" name="Google Shape;14083;p76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76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76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76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76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76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76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76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76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76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76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4" name="Google Shape;14094;p76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  <a:solidFill>
            <a:srgbClr val="EEF1F8"/>
          </a:solidFill>
        </p:grpSpPr>
        <p:sp>
          <p:nvSpPr>
            <p:cNvPr id="14095" name="Google Shape;14095;p76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76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76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76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76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0" name="Google Shape;14100;p76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  <a:solidFill>
            <a:srgbClr val="EEF1F8"/>
          </a:solidFill>
        </p:grpSpPr>
        <p:sp>
          <p:nvSpPr>
            <p:cNvPr id="14101" name="Google Shape;14101;p76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76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76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76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76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76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76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8" name="Google Shape;14108;p76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  <a:solidFill>
            <a:srgbClr val="EEF1F8"/>
          </a:solidFill>
        </p:grpSpPr>
        <p:sp>
          <p:nvSpPr>
            <p:cNvPr id="14109" name="Google Shape;14109;p76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76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76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76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76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76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15" name="Google Shape;14115;p76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6" name="Google Shape;14116;p76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17" name="Google Shape;14117;p76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  <a:solidFill>
            <a:srgbClr val="EEF1F8"/>
          </a:solidFill>
        </p:grpSpPr>
        <p:sp>
          <p:nvSpPr>
            <p:cNvPr id="14118" name="Google Shape;14118;p76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76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0" name="Google Shape;14120;p76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  <a:solidFill>
            <a:srgbClr val="EEF1F8"/>
          </a:solidFill>
        </p:grpSpPr>
        <p:sp>
          <p:nvSpPr>
            <p:cNvPr id="14121" name="Google Shape;14121;p76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76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76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76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76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76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7" name="Google Shape;14127;p76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  <a:solidFill>
            <a:srgbClr val="EEF1F8"/>
          </a:solidFill>
        </p:grpSpPr>
        <p:sp>
          <p:nvSpPr>
            <p:cNvPr id="14128" name="Google Shape;14128;p76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76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76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76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76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76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76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76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76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76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8" name="Google Shape;14138;p76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  <a:solidFill>
            <a:srgbClr val="EEF1F8"/>
          </a:solidFill>
        </p:grpSpPr>
        <p:sp>
          <p:nvSpPr>
            <p:cNvPr id="14139" name="Google Shape;14139;p76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76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76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76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76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76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76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6" name="Google Shape;14146;p76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  <a:solidFill>
            <a:srgbClr val="EEF1F8"/>
          </a:solidFill>
        </p:grpSpPr>
        <p:sp>
          <p:nvSpPr>
            <p:cNvPr id="14147" name="Google Shape;14147;p76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76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76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76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76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76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76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76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76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6" name="Google Shape;14156;p76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  <a:solidFill>
            <a:srgbClr val="EEF1F8"/>
          </a:solidFill>
        </p:grpSpPr>
        <p:sp>
          <p:nvSpPr>
            <p:cNvPr id="14157" name="Google Shape;14157;p76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76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76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76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76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76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3" name="Google Shape;14163;p76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  <a:solidFill>
            <a:srgbClr val="EEF1F8"/>
          </a:solidFill>
        </p:grpSpPr>
        <p:sp>
          <p:nvSpPr>
            <p:cNvPr id="14164" name="Google Shape;14164;p76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76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76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7" name="Google Shape;14167;p76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  <a:solidFill>
            <a:srgbClr val="EEF1F8"/>
          </a:solidFill>
        </p:grpSpPr>
        <p:sp>
          <p:nvSpPr>
            <p:cNvPr id="14168" name="Google Shape;14168;p76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76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76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76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76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76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76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76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76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76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76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76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76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76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76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3" name="Google Shape;14183;p76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  <a:solidFill>
            <a:srgbClr val="EEF1F8"/>
          </a:solidFill>
        </p:grpSpPr>
        <p:sp>
          <p:nvSpPr>
            <p:cNvPr id="14184" name="Google Shape;14184;p76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76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76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76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76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76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0" name="Google Shape;14190;p76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  <a:solidFill>
            <a:srgbClr val="EEF1F8"/>
          </a:solidFill>
        </p:grpSpPr>
        <p:sp>
          <p:nvSpPr>
            <p:cNvPr id="14191" name="Google Shape;14191;p76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76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76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76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76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76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76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8" name="Google Shape;14198;p76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  <a:solidFill>
            <a:srgbClr val="EEF1F8"/>
          </a:solidFill>
        </p:grpSpPr>
        <p:sp>
          <p:nvSpPr>
            <p:cNvPr id="14199" name="Google Shape;14199;p76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76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76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76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76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76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76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76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76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76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76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76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76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76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76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4" name="Google Shape;14214;p76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  <a:solidFill>
            <a:srgbClr val="EEF1F8"/>
          </a:solidFill>
        </p:grpSpPr>
        <p:sp>
          <p:nvSpPr>
            <p:cNvPr id="14215" name="Google Shape;14215;p76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76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76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76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76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76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1" name="Google Shape;14221;p76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  <a:solidFill>
            <a:srgbClr val="EEF1F8"/>
          </a:solidFill>
        </p:grpSpPr>
        <p:sp>
          <p:nvSpPr>
            <p:cNvPr id="14222" name="Google Shape;14222;p76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76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76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76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76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76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76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76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76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76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76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76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76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5" name="Google Shape;14235;p76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  <a:solidFill>
            <a:srgbClr val="EEF1F8"/>
          </a:solidFill>
        </p:grpSpPr>
        <p:sp>
          <p:nvSpPr>
            <p:cNvPr id="14236" name="Google Shape;14236;p76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76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76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76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76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41" name="Google Shape;14241;p76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42" name="Google Shape;14242;p76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  <a:solidFill>
            <a:srgbClr val="EEF1F8"/>
          </a:solidFill>
        </p:grpSpPr>
        <p:sp>
          <p:nvSpPr>
            <p:cNvPr id="14243" name="Google Shape;14243;p76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76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45" name="Google Shape;14245;p76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  <a:solidFill>
            <a:srgbClr val="EEF1F8"/>
          </a:solidFill>
        </p:grpSpPr>
        <p:sp>
          <p:nvSpPr>
            <p:cNvPr id="14246" name="Google Shape;14246;p76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76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48" name="Google Shape;14248;p76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  <a:solidFill>
            <a:srgbClr val="EEF1F8"/>
          </a:solidFill>
        </p:grpSpPr>
        <p:sp>
          <p:nvSpPr>
            <p:cNvPr id="14249" name="Google Shape;14249;p76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76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76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76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76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76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76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6" name="Google Shape;14256;p76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  <a:solidFill>
            <a:srgbClr val="EEF1F8"/>
          </a:solidFill>
        </p:grpSpPr>
        <p:sp>
          <p:nvSpPr>
            <p:cNvPr id="14257" name="Google Shape;14257;p76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76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76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76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76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76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76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76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76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76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76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76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76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76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76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76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76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76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76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76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76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76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76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76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81" name="Google Shape;14281;p76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82" name="Google Shape;14282;p76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  <a:solidFill>
            <a:srgbClr val="EEF1F8"/>
          </a:solidFill>
        </p:grpSpPr>
        <p:sp>
          <p:nvSpPr>
            <p:cNvPr id="14283" name="Google Shape;14283;p76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76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76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76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76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88" name="Google Shape;14288;p76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89" name="Google Shape;14289;p76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  <a:solidFill>
            <a:srgbClr val="EEF1F8"/>
          </a:solidFill>
        </p:grpSpPr>
        <p:sp>
          <p:nvSpPr>
            <p:cNvPr id="14290" name="Google Shape;14290;p76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76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76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76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76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95" name="Google Shape;14295;p76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6" name="Google Shape;14296;p76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7" name="Google Shape;14297;p76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98" name="Google Shape;14298;p76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  <a:solidFill>
            <a:srgbClr val="EEF1F8"/>
          </a:solidFill>
        </p:grpSpPr>
        <p:sp>
          <p:nvSpPr>
            <p:cNvPr id="14299" name="Google Shape;14299;p76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76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76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76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03" name="Google Shape;14303;p76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  <a:solidFill>
            <a:srgbClr val="EEF1F8"/>
          </a:solidFill>
        </p:grpSpPr>
        <p:sp>
          <p:nvSpPr>
            <p:cNvPr id="14304" name="Google Shape;14304;p76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76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76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76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76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76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76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76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76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76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4" name="Google Shape;14314;p76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  <a:solidFill>
            <a:srgbClr val="EEF1F8"/>
          </a:solidFill>
        </p:grpSpPr>
        <p:sp>
          <p:nvSpPr>
            <p:cNvPr id="14315" name="Google Shape;14315;p76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76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76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76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76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76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76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76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3" name="Google Shape;14323;p76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  <a:solidFill>
            <a:srgbClr val="EEF1F8"/>
          </a:solidFill>
        </p:grpSpPr>
        <p:sp>
          <p:nvSpPr>
            <p:cNvPr id="14324" name="Google Shape;14324;p76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76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76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76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76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9" name="Google Shape;14329;p76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  <a:solidFill>
            <a:srgbClr val="EEF1F8"/>
          </a:solidFill>
        </p:grpSpPr>
        <p:sp>
          <p:nvSpPr>
            <p:cNvPr id="14330" name="Google Shape;14330;p76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76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2" name="Google Shape;14332;p76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  <a:solidFill>
            <a:srgbClr val="EEF1F8"/>
          </a:solidFill>
        </p:grpSpPr>
        <p:sp>
          <p:nvSpPr>
            <p:cNvPr id="14333" name="Google Shape;14333;p76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76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76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76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76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76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76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76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76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76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76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76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76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76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76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76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76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76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7" name="Google Shape;14357;p76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  <a:solidFill>
            <a:srgbClr val="EEF1F8"/>
          </a:solidFill>
        </p:grpSpPr>
        <p:sp>
          <p:nvSpPr>
            <p:cNvPr id="14358" name="Google Shape;14358;p76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76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76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76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76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76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76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76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76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76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76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76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76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76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76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76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76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76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76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7" name="Google Shape;14377;p76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  <a:solidFill>
            <a:srgbClr val="EEF1F8"/>
          </a:solidFill>
        </p:grpSpPr>
        <p:sp>
          <p:nvSpPr>
            <p:cNvPr id="14378" name="Google Shape;14378;p76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76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76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1" name="Google Shape;14381;p76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  <a:solidFill>
            <a:srgbClr val="EEF1F8"/>
          </a:solidFill>
        </p:grpSpPr>
        <p:sp>
          <p:nvSpPr>
            <p:cNvPr id="14382" name="Google Shape;14382;p76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76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76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76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76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76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76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76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76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76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76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3" name="Google Shape;14393;p76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  <a:solidFill>
            <a:srgbClr val="EEF1F8"/>
          </a:solidFill>
        </p:grpSpPr>
        <p:sp>
          <p:nvSpPr>
            <p:cNvPr id="14394" name="Google Shape;14394;p76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76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6" name="Google Shape;14396;p76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  <a:solidFill>
            <a:srgbClr val="EEF1F8"/>
          </a:solidFill>
        </p:grpSpPr>
        <p:sp>
          <p:nvSpPr>
            <p:cNvPr id="14397" name="Google Shape;14397;p76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76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76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0" name="Google Shape;14400;p76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  <a:solidFill>
            <a:srgbClr val="EEF1F8"/>
          </a:solidFill>
        </p:grpSpPr>
        <p:sp>
          <p:nvSpPr>
            <p:cNvPr id="14401" name="Google Shape;14401;p76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76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76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76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76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6" name="Google Shape;14406;p76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  <a:solidFill>
            <a:srgbClr val="EEF1F8"/>
          </a:solidFill>
        </p:grpSpPr>
        <p:sp>
          <p:nvSpPr>
            <p:cNvPr id="14407" name="Google Shape;14407;p76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76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76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76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76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76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3" name="Google Shape;14413;p76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  <a:solidFill>
            <a:srgbClr val="EEF1F8"/>
          </a:solidFill>
        </p:grpSpPr>
        <p:sp>
          <p:nvSpPr>
            <p:cNvPr id="14414" name="Google Shape;14414;p76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76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76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76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76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76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76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1" name="Google Shape;14421;p76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  <a:solidFill>
            <a:srgbClr val="EEF1F8"/>
          </a:solidFill>
        </p:grpSpPr>
        <p:sp>
          <p:nvSpPr>
            <p:cNvPr id="14422" name="Google Shape;14422;p76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76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4" name="Google Shape;14424;p76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  <a:solidFill>
            <a:srgbClr val="EEF1F8"/>
          </a:solidFill>
        </p:grpSpPr>
        <p:sp>
          <p:nvSpPr>
            <p:cNvPr id="14425" name="Google Shape;14425;p76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76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76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76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76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76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76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76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76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76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76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76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783;p73">
            <a:extLst>
              <a:ext uri="{FF2B5EF4-FFF2-40B4-BE49-F238E27FC236}">
                <a16:creationId xmlns:a16="http://schemas.microsoft.com/office/drawing/2014/main" id="{04A5AC77-051D-A30D-FAB1-A051B976672E}"/>
              </a:ext>
            </a:extLst>
          </p:cNvPr>
          <p:cNvSpPr txBox="1">
            <a:spLocks/>
          </p:cNvSpPr>
          <p:nvPr/>
        </p:nvSpPr>
        <p:spPr>
          <a:xfrm>
            <a:off x="849675" y="44683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Design</a:t>
            </a:r>
          </a:p>
        </p:txBody>
      </p:sp>
      <p:sp>
        <p:nvSpPr>
          <p:cNvPr id="3" name="Google Shape;11784;p73">
            <a:extLst>
              <a:ext uri="{FF2B5EF4-FFF2-40B4-BE49-F238E27FC236}">
                <a16:creationId xmlns:a16="http://schemas.microsoft.com/office/drawing/2014/main" id="{ED109D7D-FCF2-EB50-57B8-BDDA323D3EE1}"/>
              </a:ext>
            </a:extLst>
          </p:cNvPr>
          <p:cNvSpPr txBox="1">
            <a:spLocks/>
          </p:cNvSpPr>
          <p:nvPr/>
        </p:nvSpPr>
        <p:spPr>
          <a:xfrm>
            <a:off x="4858400" y="446837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Divertissement</a:t>
            </a:r>
          </a:p>
        </p:txBody>
      </p:sp>
    </p:spTree>
    <p:custDataLst>
      <p:tags r:id="rId1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3C3C"/>
        </a:solidFill>
        <a:effectLst/>
      </p:bgPr>
    </p:bg>
    <p:spTree>
      <p:nvGrpSpPr>
        <p:cNvPr id="1" name="Shape 14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42" name="Google Shape;14442;p77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  <a:solidFill>
            <a:srgbClr val="EEF1F8"/>
          </a:solidFill>
        </p:grpSpPr>
        <p:sp>
          <p:nvSpPr>
            <p:cNvPr id="14443" name="Google Shape;14443;p77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77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77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77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77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77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9" name="Google Shape;14449;p77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  <a:solidFill>
            <a:srgbClr val="EEF1F8"/>
          </a:solidFill>
        </p:grpSpPr>
        <p:sp>
          <p:nvSpPr>
            <p:cNvPr id="14450" name="Google Shape;14450;p77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77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77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77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4" name="Google Shape;14454;p77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  <a:solidFill>
            <a:srgbClr val="EEF1F8"/>
          </a:solidFill>
        </p:grpSpPr>
        <p:sp>
          <p:nvSpPr>
            <p:cNvPr id="14455" name="Google Shape;14455;p77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77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77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8" name="Google Shape;14458;p77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  <a:solidFill>
            <a:srgbClr val="EEF1F8"/>
          </a:solidFill>
        </p:grpSpPr>
        <p:sp>
          <p:nvSpPr>
            <p:cNvPr id="14459" name="Google Shape;14459;p77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77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77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62" name="Google Shape;14462;p77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  <a:solidFill>
            <a:srgbClr val="EEF1F8"/>
          </a:solidFill>
        </p:grpSpPr>
        <p:sp>
          <p:nvSpPr>
            <p:cNvPr id="14463" name="Google Shape;14463;p77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77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77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77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67" name="Google Shape;14467;p77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  <a:solidFill>
            <a:srgbClr val="EEF1F8"/>
          </a:solidFill>
        </p:grpSpPr>
        <p:sp>
          <p:nvSpPr>
            <p:cNvPr id="14468" name="Google Shape;14468;p77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77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77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77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2" name="Google Shape;14472;p77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  <a:solidFill>
            <a:srgbClr val="EEF1F8"/>
          </a:solidFill>
        </p:grpSpPr>
        <p:sp>
          <p:nvSpPr>
            <p:cNvPr id="14473" name="Google Shape;14473;p77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77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77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77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77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8" name="Google Shape;14478;p77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  <a:solidFill>
            <a:srgbClr val="EEF1F8"/>
          </a:solidFill>
        </p:grpSpPr>
        <p:sp>
          <p:nvSpPr>
            <p:cNvPr id="14479" name="Google Shape;14479;p77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77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77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77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77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77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5" name="Google Shape;14485;p77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  <a:solidFill>
            <a:srgbClr val="EEF1F8"/>
          </a:solidFill>
        </p:grpSpPr>
        <p:sp>
          <p:nvSpPr>
            <p:cNvPr id="14486" name="Google Shape;14486;p77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77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77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9" name="Google Shape;14489;p77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  <a:solidFill>
            <a:srgbClr val="EEF1F8"/>
          </a:solidFill>
        </p:grpSpPr>
        <p:sp>
          <p:nvSpPr>
            <p:cNvPr id="14490" name="Google Shape;14490;p77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77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92" name="Google Shape;14492;p77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3" name="Google Shape;14493;p77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94" name="Google Shape;14494;p77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  <a:solidFill>
            <a:srgbClr val="EEF1F8"/>
          </a:solidFill>
        </p:grpSpPr>
        <p:sp>
          <p:nvSpPr>
            <p:cNvPr id="14495" name="Google Shape;14495;p77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77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77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8" name="Google Shape;14498;p77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  <a:solidFill>
            <a:srgbClr val="EEF1F8"/>
          </a:solidFill>
        </p:grpSpPr>
        <p:sp>
          <p:nvSpPr>
            <p:cNvPr id="14499" name="Google Shape;14499;p77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77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77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02" name="Google Shape;14502;p77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03" name="Google Shape;14503;p77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  <a:solidFill>
            <a:srgbClr val="EEF1F8"/>
          </a:solidFill>
        </p:grpSpPr>
        <p:sp>
          <p:nvSpPr>
            <p:cNvPr id="14504" name="Google Shape;14504;p77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77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06" name="Google Shape;14506;p77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7" name="Google Shape;14507;p77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08" name="Google Shape;14508;p77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  <a:solidFill>
            <a:srgbClr val="EEF1F8"/>
          </a:solidFill>
        </p:grpSpPr>
        <p:sp>
          <p:nvSpPr>
            <p:cNvPr id="14509" name="Google Shape;14509;p77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77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77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12" name="Google Shape;14512;p77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  <a:solidFill>
            <a:srgbClr val="EEF1F8"/>
          </a:solidFill>
        </p:grpSpPr>
        <p:sp>
          <p:nvSpPr>
            <p:cNvPr id="14513" name="Google Shape;14513;p77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77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77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16" name="Google Shape;14516;p77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7" name="Google Shape;14517;p77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18" name="Google Shape;14518;p77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  <a:solidFill>
            <a:srgbClr val="EEF1F8"/>
          </a:solidFill>
        </p:grpSpPr>
        <p:sp>
          <p:nvSpPr>
            <p:cNvPr id="14519" name="Google Shape;14519;p77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77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77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77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77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77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5" name="Google Shape;14525;p77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  <a:solidFill>
            <a:srgbClr val="EEF1F8"/>
          </a:solidFill>
        </p:grpSpPr>
        <p:sp>
          <p:nvSpPr>
            <p:cNvPr id="14526" name="Google Shape;14526;p77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77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8" name="Google Shape;14528;p77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  <a:solidFill>
            <a:srgbClr val="EEF1F8"/>
          </a:solidFill>
        </p:grpSpPr>
        <p:sp>
          <p:nvSpPr>
            <p:cNvPr id="14529" name="Google Shape;14529;p77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77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1" name="Google Shape;14531;p77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  <a:solidFill>
            <a:srgbClr val="EEF1F8"/>
          </a:solidFill>
        </p:grpSpPr>
        <p:sp>
          <p:nvSpPr>
            <p:cNvPr id="14532" name="Google Shape;14532;p77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77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4" name="Google Shape;14534;p77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  <a:solidFill>
            <a:srgbClr val="EEF1F8"/>
          </a:solidFill>
        </p:grpSpPr>
        <p:sp>
          <p:nvSpPr>
            <p:cNvPr id="14535" name="Google Shape;14535;p77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77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7" name="Google Shape;14537;p77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  <a:solidFill>
            <a:srgbClr val="EEF1F8"/>
          </a:solidFill>
        </p:grpSpPr>
        <p:sp>
          <p:nvSpPr>
            <p:cNvPr id="14538" name="Google Shape;14538;p77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77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0" name="Google Shape;14540;p77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  <a:solidFill>
            <a:srgbClr val="EEF1F8"/>
          </a:solidFill>
        </p:grpSpPr>
        <p:sp>
          <p:nvSpPr>
            <p:cNvPr id="14541" name="Google Shape;14541;p77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77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77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77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77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6" name="Google Shape;14546;p77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  <a:solidFill>
            <a:srgbClr val="EEF1F8"/>
          </a:solidFill>
        </p:grpSpPr>
        <p:sp>
          <p:nvSpPr>
            <p:cNvPr id="14547" name="Google Shape;14547;p77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77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9" name="Google Shape;14549;p77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  <a:solidFill>
            <a:srgbClr val="EEF1F8"/>
          </a:solidFill>
        </p:grpSpPr>
        <p:sp>
          <p:nvSpPr>
            <p:cNvPr id="14550" name="Google Shape;14550;p77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77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52" name="Google Shape;14552;p77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53" name="Google Shape;14553;p77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  <a:solidFill>
            <a:srgbClr val="EEF1F8"/>
          </a:solidFill>
        </p:grpSpPr>
        <p:sp>
          <p:nvSpPr>
            <p:cNvPr id="14554" name="Google Shape;14554;p77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77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6" name="Google Shape;14556;p77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  <a:solidFill>
            <a:srgbClr val="EEF1F8"/>
          </a:solidFill>
        </p:grpSpPr>
        <p:sp>
          <p:nvSpPr>
            <p:cNvPr id="14557" name="Google Shape;14557;p77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77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77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77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61" name="Google Shape;14561;p77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  <a:solidFill>
            <a:srgbClr val="EEF1F8"/>
          </a:solidFill>
        </p:grpSpPr>
        <p:sp>
          <p:nvSpPr>
            <p:cNvPr id="14562" name="Google Shape;14562;p77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77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64" name="Google Shape;14564;p77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5" name="Google Shape;14565;p77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66" name="Google Shape;14566;p77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  <a:solidFill>
            <a:srgbClr val="EEF1F8"/>
          </a:solidFill>
        </p:grpSpPr>
        <p:sp>
          <p:nvSpPr>
            <p:cNvPr id="14567" name="Google Shape;14567;p77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77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69" name="Google Shape;14569;p77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0" name="Google Shape;14570;p77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  <a:solidFill>
            <a:srgbClr val="EEF1F8"/>
          </a:solidFill>
        </p:grpSpPr>
        <p:sp>
          <p:nvSpPr>
            <p:cNvPr id="14571" name="Google Shape;14571;p77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77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77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77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77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76" name="Google Shape;14576;p77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77" name="Google Shape;14577;p77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  <a:solidFill>
            <a:srgbClr val="EEF1F8"/>
          </a:solidFill>
        </p:grpSpPr>
        <p:sp>
          <p:nvSpPr>
            <p:cNvPr id="14578" name="Google Shape;14578;p77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77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77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1" name="Google Shape;14581;p77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  <a:solidFill>
            <a:srgbClr val="EEF1F8"/>
          </a:solidFill>
        </p:grpSpPr>
        <p:sp>
          <p:nvSpPr>
            <p:cNvPr id="14582" name="Google Shape;14582;p77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77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77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5" name="Google Shape;14585;p77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  <a:solidFill>
            <a:srgbClr val="EEF1F8"/>
          </a:solidFill>
        </p:grpSpPr>
        <p:sp>
          <p:nvSpPr>
            <p:cNvPr id="14586" name="Google Shape;14586;p77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77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77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9" name="Google Shape;14589;p77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  <a:solidFill>
            <a:srgbClr val="EEF1F8"/>
          </a:solidFill>
        </p:grpSpPr>
        <p:sp>
          <p:nvSpPr>
            <p:cNvPr id="14590" name="Google Shape;14590;p77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77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77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3" name="Google Shape;14593;p77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  <a:solidFill>
            <a:srgbClr val="EEF1F8"/>
          </a:solidFill>
        </p:grpSpPr>
        <p:sp>
          <p:nvSpPr>
            <p:cNvPr id="14594" name="Google Shape;14594;p77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77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77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77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8" name="Google Shape;14598;p77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  <a:solidFill>
            <a:srgbClr val="EEF1F8"/>
          </a:solidFill>
        </p:grpSpPr>
        <p:sp>
          <p:nvSpPr>
            <p:cNvPr id="14599" name="Google Shape;14599;p77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77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77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77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3" name="Google Shape;14603;p77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  <a:solidFill>
            <a:srgbClr val="EEF1F8"/>
          </a:solidFill>
        </p:grpSpPr>
        <p:sp>
          <p:nvSpPr>
            <p:cNvPr id="14604" name="Google Shape;14604;p77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05" name="Google Shape;14605;p77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  <a:grpFill/>
          </p:grpSpPr>
          <p:sp>
            <p:nvSpPr>
              <p:cNvPr id="14606" name="Google Shape;14606;p77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7" name="Google Shape;14607;p77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8" name="Google Shape;14608;p77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9" name="Google Shape;14609;p77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610" name="Google Shape;14610;p77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  <a:solidFill>
            <a:srgbClr val="EEF1F8"/>
          </a:solidFill>
        </p:grpSpPr>
        <p:sp>
          <p:nvSpPr>
            <p:cNvPr id="14611" name="Google Shape;14611;p77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77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77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4" name="Google Shape;14614;p77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  <a:solidFill>
            <a:srgbClr val="EEF1F8"/>
          </a:solidFill>
        </p:grpSpPr>
        <p:sp>
          <p:nvSpPr>
            <p:cNvPr id="14615" name="Google Shape;14615;p77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77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77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77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77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77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77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2" name="Google Shape;14622;p77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  <a:solidFill>
            <a:srgbClr val="EEF1F8"/>
          </a:solidFill>
        </p:grpSpPr>
        <p:sp>
          <p:nvSpPr>
            <p:cNvPr id="14623" name="Google Shape;14623;p77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77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77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77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77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8" name="Google Shape;14628;p77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  <a:solidFill>
            <a:srgbClr val="EEF1F8"/>
          </a:solidFill>
        </p:grpSpPr>
        <p:sp>
          <p:nvSpPr>
            <p:cNvPr id="14629" name="Google Shape;14629;p77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77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77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77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77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77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77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77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77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77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77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77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1" name="Google Shape;14641;p77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  <a:solidFill>
            <a:srgbClr val="EEF1F8"/>
          </a:solidFill>
        </p:grpSpPr>
        <p:sp>
          <p:nvSpPr>
            <p:cNvPr id="14642" name="Google Shape;14642;p77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77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77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77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77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77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8" name="Google Shape;14648;p77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  <a:solidFill>
            <a:srgbClr val="EEF1F8"/>
          </a:solidFill>
        </p:grpSpPr>
        <p:sp>
          <p:nvSpPr>
            <p:cNvPr id="14649" name="Google Shape;14649;p77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77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77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77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77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4" name="Google Shape;14654;p77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  <a:solidFill>
            <a:srgbClr val="EEF1F8"/>
          </a:solidFill>
        </p:grpSpPr>
        <p:sp>
          <p:nvSpPr>
            <p:cNvPr id="14655" name="Google Shape;14655;p77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77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77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77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77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77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61" name="Google Shape;14661;p77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  <a:solidFill>
            <a:srgbClr val="EEF1F8"/>
          </a:solidFill>
        </p:grpSpPr>
        <p:sp>
          <p:nvSpPr>
            <p:cNvPr id="14662" name="Google Shape;14662;p77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63" name="Google Shape;14663;p77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  <a:grpFill/>
          </p:grpSpPr>
          <p:sp>
            <p:nvSpPr>
              <p:cNvPr id="14664" name="Google Shape;14664;p77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14665;p77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666" name="Google Shape;14666;p77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  <a:solidFill>
            <a:srgbClr val="EEF1F8"/>
          </a:solidFill>
        </p:grpSpPr>
        <p:sp>
          <p:nvSpPr>
            <p:cNvPr id="14667" name="Google Shape;14667;p77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77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77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77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77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77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77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77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77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77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77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77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77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77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77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77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83" name="Google Shape;14683;p77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84" name="Google Shape;14684;p77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  <a:solidFill>
            <a:srgbClr val="EEF1F8"/>
          </a:solidFill>
        </p:grpSpPr>
        <p:sp>
          <p:nvSpPr>
            <p:cNvPr id="14685" name="Google Shape;14685;p77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77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77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77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77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77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77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77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77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4" name="Google Shape;14694;p77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  <a:solidFill>
            <a:srgbClr val="EEF1F8"/>
          </a:solidFill>
        </p:grpSpPr>
        <p:sp>
          <p:nvSpPr>
            <p:cNvPr id="14695" name="Google Shape;14695;p77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77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77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8" name="Google Shape;14698;p77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  <a:solidFill>
            <a:srgbClr val="EEF1F8"/>
          </a:solidFill>
        </p:grpSpPr>
        <p:sp>
          <p:nvSpPr>
            <p:cNvPr id="14699" name="Google Shape;14699;p77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77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77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02" name="Google Shape;14702;p77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  <a:solidFill>
            <a:srgbClr val="EEF1F8"/>
          </a:solidFill>
        </p:grpSpPr>
        <p:sp>
          <p:nvSpPr>
            <p:cNvPr id="14703" name="Google Shape;14703;p77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77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77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06" name="Google Shape;14706;p77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  <a:solidFill>
            <a:srgbClr val="EEF1F8"/>
          </a:solidFill>
        </p:grpSpPr>
        <p:sp>
          <p:nvSpPr>
            <p:cNvPr id="14707" name="Google Shape;14707;p77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77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77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77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77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77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77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14" name="Google Shape;14714;p77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15" name="Google Shape;14715;p77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  <a:solidFill>
            <a:srgbClr val="EEF1F8"/>
          </a:solidFill>
        </p:grpSpPr>
        <p:sp>
          <p:nvSpPr>
            <p:cNvPr id="14716" name="Google Shape;14716;p77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77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77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19" name="Google Shape;14719;p77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20" name="Google Shape;14720;p77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  <a:solidFill>
            <a:srgbClr val="EEF1F8"/>
          </a:solidFill>
        </p:grpSpPr>
        <p:sp>
          <p:nvSpPr>
            <p:cNvPr id="14721" name="Google Shape;14721;p77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77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3" name="Google Shape;14723;p77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  <a:solidFill>
            <a:srgbClr val="EEF1F8"/>
          </a:solidFill>
        </p:grpSpPr>
        <p:sp>
          <p:nvSpPr>
            <p:cNvPr id="14724" name="Google Shape;14724;p77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77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77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77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8" name="Google Shape;14728;p77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  <a:solidFill>
            <a:srgbClr val="EEF1F8"/>
          </a:solidFill>
        </p:grpSpPr>
        <p:sp>
          <p:nvSpPr>
            <p:cNvPr id="14729" name="Google Shape;14729;p77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77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77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77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77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77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77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77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77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77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783;p73">
            <a:extLst>
              <a:ext uri="{FF2B5EF4-FFF2-40B4-BE49-F238E27FC236}">
                <a16:creationId xmlns:a16="http://schemas.microsoft.com/office/drawing/2014/main" id="{F68DCB8A-1DAA-CE29-8FD5-15A4FEF815B8}"/>
              </a:ext>
            </a:extLst>
          </p:cNvPr>
          <p:cNvSpPr txBox="1">
            <a:spLocks/>
          </p:cNvSpPr>
          <p:nvPr/>
        </p:nvSpPr>
        <p:spPr>
          <a:xfrm>
            <a:off x="849675" y="446837"/>
            <a:ext cx="7570388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Animaux &amp; Nature</a:t>
            </a:r>
          </a:p>
        </p:txBody>
      </p:sp>
    </p:spTree>
    <p:custDataLst>
      <p:tags r:id="rId1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1" name="Google Shape;1881;p64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882" name="Google Shape;1882;p64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4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4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4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4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4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64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  <a:solidFill>
            <a:srgbClr val="EEF1F8"/>
          </a:solidFill>
        </p:grpSpPr>
        <p:sp>
          <p:nvSpPr>
            <p:cNvPr id="1889" name="Google Shape;1889;p64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4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4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4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4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4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4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4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4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4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4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4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4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4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4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4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4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4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4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4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4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4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4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4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4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4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4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4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4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64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4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4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4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4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4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4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4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4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4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4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4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4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4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4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4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4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4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4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4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4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4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4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4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4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4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4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4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4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4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4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4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4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4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4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4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4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4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4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4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4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4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4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4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64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64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64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64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64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64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64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64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64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64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64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64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64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64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4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4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4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4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4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4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4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4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4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4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4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4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4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4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4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4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4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4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4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4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4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4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4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4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4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4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4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4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4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4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4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4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4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4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4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4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4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4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4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4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4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4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4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4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4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4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4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4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4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4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4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4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4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4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4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4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4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4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4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4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4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4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4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4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4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4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4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4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4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4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4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4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4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4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4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4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4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4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4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4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4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4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4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4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4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4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4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4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4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4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4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4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4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4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4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4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4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4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4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4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4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4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4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4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4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4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4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4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4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4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4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4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4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4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4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4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4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4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4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4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4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4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4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4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4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4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4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4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4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4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4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4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4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4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4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4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4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4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4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4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4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4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4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4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4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4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4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4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4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4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4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4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4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4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4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4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4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4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4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4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4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4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4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4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4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4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4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4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4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4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4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4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4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4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4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4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4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4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4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4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4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4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4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4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4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4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4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4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4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4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4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4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4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4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4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4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4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4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4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4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4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4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4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4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4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4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4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4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4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4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4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4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4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4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4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4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4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4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4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4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4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4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4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4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4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4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4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4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4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4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4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4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4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4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4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4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4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4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4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4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4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4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4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4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4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4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4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4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4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4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4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4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4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4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4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4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4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4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4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4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4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4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4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4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4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4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4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4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4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4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4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4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4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4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4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4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4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4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4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4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4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4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4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4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4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4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4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4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4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4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4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4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4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4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4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4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4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4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4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4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4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4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4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4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4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4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4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4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4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4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4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4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4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4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4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4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4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4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4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4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4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4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4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4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4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4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4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4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4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4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4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4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4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4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4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4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4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4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4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4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4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4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4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4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4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4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4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4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4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4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4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4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4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4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4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4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4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4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4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4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4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4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4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4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4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4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4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4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4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4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4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4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4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4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4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4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4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4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4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4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4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4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4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4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4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4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4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4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4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4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4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4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4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4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4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4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4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4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4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4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4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4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4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4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4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4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4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4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4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4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4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4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4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4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4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4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4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4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4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4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4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4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4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4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4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4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4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4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4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4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4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4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4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4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4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4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4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4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4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4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4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4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4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4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4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4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4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4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4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4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4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4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4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4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4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4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4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4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4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4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4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4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4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4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4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4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4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4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4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4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4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4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4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4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4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4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4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4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4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4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4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4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4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4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4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4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4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4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4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4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4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4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4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4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4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4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4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4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4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4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4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4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4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4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4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4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4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4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4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4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4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4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4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4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4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4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4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4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4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4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4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4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4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4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4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4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4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4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4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4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4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4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4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4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4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4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4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4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4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4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4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4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4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4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4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4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4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4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4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4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4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4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4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4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4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4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4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4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4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4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4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4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4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4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4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4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4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4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4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4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4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4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4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4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4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4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4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4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4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4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4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4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4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4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4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4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4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4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4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4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4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4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4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4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4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4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4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4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4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4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4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4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4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4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4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4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4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4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4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4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4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4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4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4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4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4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4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4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4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4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4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4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4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4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4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4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4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4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4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4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4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4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4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4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4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4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4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4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4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4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4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4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4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4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4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4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4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4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4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4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4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4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4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4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4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4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4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4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4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4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4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4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4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4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4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4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4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4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4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4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4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4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4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4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4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4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4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4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4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4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4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4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4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4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4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4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4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4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4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4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4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4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4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4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4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4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4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4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4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4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4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4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4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4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4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4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4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4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4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4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4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4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4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4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4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4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4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4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4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4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4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4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4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4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4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4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4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4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4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4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4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4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4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4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4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4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4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4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4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4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4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4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4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4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4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4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4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4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4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4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4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4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4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4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4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4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4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4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4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4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4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4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4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4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4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4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4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4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4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4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4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4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4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4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4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4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4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4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4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4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4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4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4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4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4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4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4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4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4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4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4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4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4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4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4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4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4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4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4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4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4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4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4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4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4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4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4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4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4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4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4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4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4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4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4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4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4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4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4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4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4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4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4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4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4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4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4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4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4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4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4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4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4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4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4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4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4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4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4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4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4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4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4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4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4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4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4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4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4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4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4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4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4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4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4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4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4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4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4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4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4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4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4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4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4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4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4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4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4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4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4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4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4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4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4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4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4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4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4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4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4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4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4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4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4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4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4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4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4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4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4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4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4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4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4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4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4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4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4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4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4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4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4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4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4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4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4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4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4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4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4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4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4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4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4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4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4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4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4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4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4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4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4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4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4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4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4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4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4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4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4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4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4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4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4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4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4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4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4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4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4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4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4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4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4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4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4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4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4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4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4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4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4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4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4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4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4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4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4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4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4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4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4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4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4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4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4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4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4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4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4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4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4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4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4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4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4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4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4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4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4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4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4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4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4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4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4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4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4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4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4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4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4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4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4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4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4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4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4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4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4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4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4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4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4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4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4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4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4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4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4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4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4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4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4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4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4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4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4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4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4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4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4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4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4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4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4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4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4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4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4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4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4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4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4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4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4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4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4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4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4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4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4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4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4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4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4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4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4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4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4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4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4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4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4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4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4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4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4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4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4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4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4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4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4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4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4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4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4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4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4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4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4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4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4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4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4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4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4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4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4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4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4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4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4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4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4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4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4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4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4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4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4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4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4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4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4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4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4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4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4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4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4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4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4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4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4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4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4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4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4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4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4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4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4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4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4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4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4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4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4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4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4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4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4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4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4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4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4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4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4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4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4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4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4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4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4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4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4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4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4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4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4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4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4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4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4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4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4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4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4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4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4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4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4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4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4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4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4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4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4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4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4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4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4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4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4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4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4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4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4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4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4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4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4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4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4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4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4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4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4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4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4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4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4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4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4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4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4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4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4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4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4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4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4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4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4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4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4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4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4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4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4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4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4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4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4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4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4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4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4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4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4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4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4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4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4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4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4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4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4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4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4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4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4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4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4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4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4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4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4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4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4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4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4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4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4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4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4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4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4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4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4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4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4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4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4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4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4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4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4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4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4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4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4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4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4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4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4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4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4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4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4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4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4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4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4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4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4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4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4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4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4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4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4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4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4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4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4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4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4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4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4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4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4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4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4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4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4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4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4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4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4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4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4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4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4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4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4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4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4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4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4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4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4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4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4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4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4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4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4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4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4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4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4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4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4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4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4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4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4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4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4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4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4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4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4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4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4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4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4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4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4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4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4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4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4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4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4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4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4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4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4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4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4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4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4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4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4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4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4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4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4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4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4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4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4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4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4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4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4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4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4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4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4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4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4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4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4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4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4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4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4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4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4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4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4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4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4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4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4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4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4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4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4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4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4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4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4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4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4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4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4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4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4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4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4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4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4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4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4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4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4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4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4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4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4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4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4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4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4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4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4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4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4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4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4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4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4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4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4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4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4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4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4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4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4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4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4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4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4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4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4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4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4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4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4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4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4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4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1" name="Google Shape;3461;p64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462" name="Google Shape;3462;p64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4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4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4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4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4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4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4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4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4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4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4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4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4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4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4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4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4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4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4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4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4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4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4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4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4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4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4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4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4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4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4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4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4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4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4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4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4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4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4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4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4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4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4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4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4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4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4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4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4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4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3" name="Google Shape;3513;p64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14" name="Google Shape;3514;p64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4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6" name="Google Shape;3516;p64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17" name="Google Shape;3517;p64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4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9" name="Google Shape;3519;p64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20" name="Google Shape;3520;p64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4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2" name="Google Shape;3522;p64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23" name="Google Shape;3523;p64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4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5" name="Google Shape;3525;p64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26" name="Google Shape;3526;p64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4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8" name="Google Shape;3528;p64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9" name="Google Shape;3529;p64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530" name="Google Shape;3530;p64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4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4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64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534" name="Google Shape;3534;p64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7" name="Google Shape;3537;p64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8" name="Google Shape;3538;p64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539" name="Google Shape;3539;p64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4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1" name="Google Shape;3541;p64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64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3" name="Google Shape;3543;p64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544" name="Google Shape;3544;p64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4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4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4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4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4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4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4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4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4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4" name="Google Shape;3554;p64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555" name="Google Shape;3555;p64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556" name="Google Shape;3556;p64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64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64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64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64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64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64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64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64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64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66" name="Google Shape;3566;p64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7" name="Google Shape;3567;p64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568" name="Google Shape;3568;p64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569" name="Google Shape;3569;p64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570" name="Google Shape;3570;p64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1" name="Google Shape;3571;p64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2" name="Google Shape;3572;p64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3" name="Google Shape;3573;p64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4" name="Google Shape;3574;p64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75" name="Google Shape;3575;p64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64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64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64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79" name="Google Shape;3579;p64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0" name="Google Shape;3580;p64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581" name="Google Shape;3581;p64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582" name="Google Shape;3582;p64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583" name="Google Shape;3583;p64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4" name="Google Shape;3584;p64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5" name="Google Shape;3585;p64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6" name="Google Shape;3586;p64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7" name="Google Shape;3587;p64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8" name="Google Shape;3588;p64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9" name="Google Shape;3589;p64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0" name="Google Shape;3590;p64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1" name="Google Shape;3591;p64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92" name="Google Shape;3592;p64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64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64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64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96" name="Google Shape;3596;p64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64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598" name="Google Shape;3598;p64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4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4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4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4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4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4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4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4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4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4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4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4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4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4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4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4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4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4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4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4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4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4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4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4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4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4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4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4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4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4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4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4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4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4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4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4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4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4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4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4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4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4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4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4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4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4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4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4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4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4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4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4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4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4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4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4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4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4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4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4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4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4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4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4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4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4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4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4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4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4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4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4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4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4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4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4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4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4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4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4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4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4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4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4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4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4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4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4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4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4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4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4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4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4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4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4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4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4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4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4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4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4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4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4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4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4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4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4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4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4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4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4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4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4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4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4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4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4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4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4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4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4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4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4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4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4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4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4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4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4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4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4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4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4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4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4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4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4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4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4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4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4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4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4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4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4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4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4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4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4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4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4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4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4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4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4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4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4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4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4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4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4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4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4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4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4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4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4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4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4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4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4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4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4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4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4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4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4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4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4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4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4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4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4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4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4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4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4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4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4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4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4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4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4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4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4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4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4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4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4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4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4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4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4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4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4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4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4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4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4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4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4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4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4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4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4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4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4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4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4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4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4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4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4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4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4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4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4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4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4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4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4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4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4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4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4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4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4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4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4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4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4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4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4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4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4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4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4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4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4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4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4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4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4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4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4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4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4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4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4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4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4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4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4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4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4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4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4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4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4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4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4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4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4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4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4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4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4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4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4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4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4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4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4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4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4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4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4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4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4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4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4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4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4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4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4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4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4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64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64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64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64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64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64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64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64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64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64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64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64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64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64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64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64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64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64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64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64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64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64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64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64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64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64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64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64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64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64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64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64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64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64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64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64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64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64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64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64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64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64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64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64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64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64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64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64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64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64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64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64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64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64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64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64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64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64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64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64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64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64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64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64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64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64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64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64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64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64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64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64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64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64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64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64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64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64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64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64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64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64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64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64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64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64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64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64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64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64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64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64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64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64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64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64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64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64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64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64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64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64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64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64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64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64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64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64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64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64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64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64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64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64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64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64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64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64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64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64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64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64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64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64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64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64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64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64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64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64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64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64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64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64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64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64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64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64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64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64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64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64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64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64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64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64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64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64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64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64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64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64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64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64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64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64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64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64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64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64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64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64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64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64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64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64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64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64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64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64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64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64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64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64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64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64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64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64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64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64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64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64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64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64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64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64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64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64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64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64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64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64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64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64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64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64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64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64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64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64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64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64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64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64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64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6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64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64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64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64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64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64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64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64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64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64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64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64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64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64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64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6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64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64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64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64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64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64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64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64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64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64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64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64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64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64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64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64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64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64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64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64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64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64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64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64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64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4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4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4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4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4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64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64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64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64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4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4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4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4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4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64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64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4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64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64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64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64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64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64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64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64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64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64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64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64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64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64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64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64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64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64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64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64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64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64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64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64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64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64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64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64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64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64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64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64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64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64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64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64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64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64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64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64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64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64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64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64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64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64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64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64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64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64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64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64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64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64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64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64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64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6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6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64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64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64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64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64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64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64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64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64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64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64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64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64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64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64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64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64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64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64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64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64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64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64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64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64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64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64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64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64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64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64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64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64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64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64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64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64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64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64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64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64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64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64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64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64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64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64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64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64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64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64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64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64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64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64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64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64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64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64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64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64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64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64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64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64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64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64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64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64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64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64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64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64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64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64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64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64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64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64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64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4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4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4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4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64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64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64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64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64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64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64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64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64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64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64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64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64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64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64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64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64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64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64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64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64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64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64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64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64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64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64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64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64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64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64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64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64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64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4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64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64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64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64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64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64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64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64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64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64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64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64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64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64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64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64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64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64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64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64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64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64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64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64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64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64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64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64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64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64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64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64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64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64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64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64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64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64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64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64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64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64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64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64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64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64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64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64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64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64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64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64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64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64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64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64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64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64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64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64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64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64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64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64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64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64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64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64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64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64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64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64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64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64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64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64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64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64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64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64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64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64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64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64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64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64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64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64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64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64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64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64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64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64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64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64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64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64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64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64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64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64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64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64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64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64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64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64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64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64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64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64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64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64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64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64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64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64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64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64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64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64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64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64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64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64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64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64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64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64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64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64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64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64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64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64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64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64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64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64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64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64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64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64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64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64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64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64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64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64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64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64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64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64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64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64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64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64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64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64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64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64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64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64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64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64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64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64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64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64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64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64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64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64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64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64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64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64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64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64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64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64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64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64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64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64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64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64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64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64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64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64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64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64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64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64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64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64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64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64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64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64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64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64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64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64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64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64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64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64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64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64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64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64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64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64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64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64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64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64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64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64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64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64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64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64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64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64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64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64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64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64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64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64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64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64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64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64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64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64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64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64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64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64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64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64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64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4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4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4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64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64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4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4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64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64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64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64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64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64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64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64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64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64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64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64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64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64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64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64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64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64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64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64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64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64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64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64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64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64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64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64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64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64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64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64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64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64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64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64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64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64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64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64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64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64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64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64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64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64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64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64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64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64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64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64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64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64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64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64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64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64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64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64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64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64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64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64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64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64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64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64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64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64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64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64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64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64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64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64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64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64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64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64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64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64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64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64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64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64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64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64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64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64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64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64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64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64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64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64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64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64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6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64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64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6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64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64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64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64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64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64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64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64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64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64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64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64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64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64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64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64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64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64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64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64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64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64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64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64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64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64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64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64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64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64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64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64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64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64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64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64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64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64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64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64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64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64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64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64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64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64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64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64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64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64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64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64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64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64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64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64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64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64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64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64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64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64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64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64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64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64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64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64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64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64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64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64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64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64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64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64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64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64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64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64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64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64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64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64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64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64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64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64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64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64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64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64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64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64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64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64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64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64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64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64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64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64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64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4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4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4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4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4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4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64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64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4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64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64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4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4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4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4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4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4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4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64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64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4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4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4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4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64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64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4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4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4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4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64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64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64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64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64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64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64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64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64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64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64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64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64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64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64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64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64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64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64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64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64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64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64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64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64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64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64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64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64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64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64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64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64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64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64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64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64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64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64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64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64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64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64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64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64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64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64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64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64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64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64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64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64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64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64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64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64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64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64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64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64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64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64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64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64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64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64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64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64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64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64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64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64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64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64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64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64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64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64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64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64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64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64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64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64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64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64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64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64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64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64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64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64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64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64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64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64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64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64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64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64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64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64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64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64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64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64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64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64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64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64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64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64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64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64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64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64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64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64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64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64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64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64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64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64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64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64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64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64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64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64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64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64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64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64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64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64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64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64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64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64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64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64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64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64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64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64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64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64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64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64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64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64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64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64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64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64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64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64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64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64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64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64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64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64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64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64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64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64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64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64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64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64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64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64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64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64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64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64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64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64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64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64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64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64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64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64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64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64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64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64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64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64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64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64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64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64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64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64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64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64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64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64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64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4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64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64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64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64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64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64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64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64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4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64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64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64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4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4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64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64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64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64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64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64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64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64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64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64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64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64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64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64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64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64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64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4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4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64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64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4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4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4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64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64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64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64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4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64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64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4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4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4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4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4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4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64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64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4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4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64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64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64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64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64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64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64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4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4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64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64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4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64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64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4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64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64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4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4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4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64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64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64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4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4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64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64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64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64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64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64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64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64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64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64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64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64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64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64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4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4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64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64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64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64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64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64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64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64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64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64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64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4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4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64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64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64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4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64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64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64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64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64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64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64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64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64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64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64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64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64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64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64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64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64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64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64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64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64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64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64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64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64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64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64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64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64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64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64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64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64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64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64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64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64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64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64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64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64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64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64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64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64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64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64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64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64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64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64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64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64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64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64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64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64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64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64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64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64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64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64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64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64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64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64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64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64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64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64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64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64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64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64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64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64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64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64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64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64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64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64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64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64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64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64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64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64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64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64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64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4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4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64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64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4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4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64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64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4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4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4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64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64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64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64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64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64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64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64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64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64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64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64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4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4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4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64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64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4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64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64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64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64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64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64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64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64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4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4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64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64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4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64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64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4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4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4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4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64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64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64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64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64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64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4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64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64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64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64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4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4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4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64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64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64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64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64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64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64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64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4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64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64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4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6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64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4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64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64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64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4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64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6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64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4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4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4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64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64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4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4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4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64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64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4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64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64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4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64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64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64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64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4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4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4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4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64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64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64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4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64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64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4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4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64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64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4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64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64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64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4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4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64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64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4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64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64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4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4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4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4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64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64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64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64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64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4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64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64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4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4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64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64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4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4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4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4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64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64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4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4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4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4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64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64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4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4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4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4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4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4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4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4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4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4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4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64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64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4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64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64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4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4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4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64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64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64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4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4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4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4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4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64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64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64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64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4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4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4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4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64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64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4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4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4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4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4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4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4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64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64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4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64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64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4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4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64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64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4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64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64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4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4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4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4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4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4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64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64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4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64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64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4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4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64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64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4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64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64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4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4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64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64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64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64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4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4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4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4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4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64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64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64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4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4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64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64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4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64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64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64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4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4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64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64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4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64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64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64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64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4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64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64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64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64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64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4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4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64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64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4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64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64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4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64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64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4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4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4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64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64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4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64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64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4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64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64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64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64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4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64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64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64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64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4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4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4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4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4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4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4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4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64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4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4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4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4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4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4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4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4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64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4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4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4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64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4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4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4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4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4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4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4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4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4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4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4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64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4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4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64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64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4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4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64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64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64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4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4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4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4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64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64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4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64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64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4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4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64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64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4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64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64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64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4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4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4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64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64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64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64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64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64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64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64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4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64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64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64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4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64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64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4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64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64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4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64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64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4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64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64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64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4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64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64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4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4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64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64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64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64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4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64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64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4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64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64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4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4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4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4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64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64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4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4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4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64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64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64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64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4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64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64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4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4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4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4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4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4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4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4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4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64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64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64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64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4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64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64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64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64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64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64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4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64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4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4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64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64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4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4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4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64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64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64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64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64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64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64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64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4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4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64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64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64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4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4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64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64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64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64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64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4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4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4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64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64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64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4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64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64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4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64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64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4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64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64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64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64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4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64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64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64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64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64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64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4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4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64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64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64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64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64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4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64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64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64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4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64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64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64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4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4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4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64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64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64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64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64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64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4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64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64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64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4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4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64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64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64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64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64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64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64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64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64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4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4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64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64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64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4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4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4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4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64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64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64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4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4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64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64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4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64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64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64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64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64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64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64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4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64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64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64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64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4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4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4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64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4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4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64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64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64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4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64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64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4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4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4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64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64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4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64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64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4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4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64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64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4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4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4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64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64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4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4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4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4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4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4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4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4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4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4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4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4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4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4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4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64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64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4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4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64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64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64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4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4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4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64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64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4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64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64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64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64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4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4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4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64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64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64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64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64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64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64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64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4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64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64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4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4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64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64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4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4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4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4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64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64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64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4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4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64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64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64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4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4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64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64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64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4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64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64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4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64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64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64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64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4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64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64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64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64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4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4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64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64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4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4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4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64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64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4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4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64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64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64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64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64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4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64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64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64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4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64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64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64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4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4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64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64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4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4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4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64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64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4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4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4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64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64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64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64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4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64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64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64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4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4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4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4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64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4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4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4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4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64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64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64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4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4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64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64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64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64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4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4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64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64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4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4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64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64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64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4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64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64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4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64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64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64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64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4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4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4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4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4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4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4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4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4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4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64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64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4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4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64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64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4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4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4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64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64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64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4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64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64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4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4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4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4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64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64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4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4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4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64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64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64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64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64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64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64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64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4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4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4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64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64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4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4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64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64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4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4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64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64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4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4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64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64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4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64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4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64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64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4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4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4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64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64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4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4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4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64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64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4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64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64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4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4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4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64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64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4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4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4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64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64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4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64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64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4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4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4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64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64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4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4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4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64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64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64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64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4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64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64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4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4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4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64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64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4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4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4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4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64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64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4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64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64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4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4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4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4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4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64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64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4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4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4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64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64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4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4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4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64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64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4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4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4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64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64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64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4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4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64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64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64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64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4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4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64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64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4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4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4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4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64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64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4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4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64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64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64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4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64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64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4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4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64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64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64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64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4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64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64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64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64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4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4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64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64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64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4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4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64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64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64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64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64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4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4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4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64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64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4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64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64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64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64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4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64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64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4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64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64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64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4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4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64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64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4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4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64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64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4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4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4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64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64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4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4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4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64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64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64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64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64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64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64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64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64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4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4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4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64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64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4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64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4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64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64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4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4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64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64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4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4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4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64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64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4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4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4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64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64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4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64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4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4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64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64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4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4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4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4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64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64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4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64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64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4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4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4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64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64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4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4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64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64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64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4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4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64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64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4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4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4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4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64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64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64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4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64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64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64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64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64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64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64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64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64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4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64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64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4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64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64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4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4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4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4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4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64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64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4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64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64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4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64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64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4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64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64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4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64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64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4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64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64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64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4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64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64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4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64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64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4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64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64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4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4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4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4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4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4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4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64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64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4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64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64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4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4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64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64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4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4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64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64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4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4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4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64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64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4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4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4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64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64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64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4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4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64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64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64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4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4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4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4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4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4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64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64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64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64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4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4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64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64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4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4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4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64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64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4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4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64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64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4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4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64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64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4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4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4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4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4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4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64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64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64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64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4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4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64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64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4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4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4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4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64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64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4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64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64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4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4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4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4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4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64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64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64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4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4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4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4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4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4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64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64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4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4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4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64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64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4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4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4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4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64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4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64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64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64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4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4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4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64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64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64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4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64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64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4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4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4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4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64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64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4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4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4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4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4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4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64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64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64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4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4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64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64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64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4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64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4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64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64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64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4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4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64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64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64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64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64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64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64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4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4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4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4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64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64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4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4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4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4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64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64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64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64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4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4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64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64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4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64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64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4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4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64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64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64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64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64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64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64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64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4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64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64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4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4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4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4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4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4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4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64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64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4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64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64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4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4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64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64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64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64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4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64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64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64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64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4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4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64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64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64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64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4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4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4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64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64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64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4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64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64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64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4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4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4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4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4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4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4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64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64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64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4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4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4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64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64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64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64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4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64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64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4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4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64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64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64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64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4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64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64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4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4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4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4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4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64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64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4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4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4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64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64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4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64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64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64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4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4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4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4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4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64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4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4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4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64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4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64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64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64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4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4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64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64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64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64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64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64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64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64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4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4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64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64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4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4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4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4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4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4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4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4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4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4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4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64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64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64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64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64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4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4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4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64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64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64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4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4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4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4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64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64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64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64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64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4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64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64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4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4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4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64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64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64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64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64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64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64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64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64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4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4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64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64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64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64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4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64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64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4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64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64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4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64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64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4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4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4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4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4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4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4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4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4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4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4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4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64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64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4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4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4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4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4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4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4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64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64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4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4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4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4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4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4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64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64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4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64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64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4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4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4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4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4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4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4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64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64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4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4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64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64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4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4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64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64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64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4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4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64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64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4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4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64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64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64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4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4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4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4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4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64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64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4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4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4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4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4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64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64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4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4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64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64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4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4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64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4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4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64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64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4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4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4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4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64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64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64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64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64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4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4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64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4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64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64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4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4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4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4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4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4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4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64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4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4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4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4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4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4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64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64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64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64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64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4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64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64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4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64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64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64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4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64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64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64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4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64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64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4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4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4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4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4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4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4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4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64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64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4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4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4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4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4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4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4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4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4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64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64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64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4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4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4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64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64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4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64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64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4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64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64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4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4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4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4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64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64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4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4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4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4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4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4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4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4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4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4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64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64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4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4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64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64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4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4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4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4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4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4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4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4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4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4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4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4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4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4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4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4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4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64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4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4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4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4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4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4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4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4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4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4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4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4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4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4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4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4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4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4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4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4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4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4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4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4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4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4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4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4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4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4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4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4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4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4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4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64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4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4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4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4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4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4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4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4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64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64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64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4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4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4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4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4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64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4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4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4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4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4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64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64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4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4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4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4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4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4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4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64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4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4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4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4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4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4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4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4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4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4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4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4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4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4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64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64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4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4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4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4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4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4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4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4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4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64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4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4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4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4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4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4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4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4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64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64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64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4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4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64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4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4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64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64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64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4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4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4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4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4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4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64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4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4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64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64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4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64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4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4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4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4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4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4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4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4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4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4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64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64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4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4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4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4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64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4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64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64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4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4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64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64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4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4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4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64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64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4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64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64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4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4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4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4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64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4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4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4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64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64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4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64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64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64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64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64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64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64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64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4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4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64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64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4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64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64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64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64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64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4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64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64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4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64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4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64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64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64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4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4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4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64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64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4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64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64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4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64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64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64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64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4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64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64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64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64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64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64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64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4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4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4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64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4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4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4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4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64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4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4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4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64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64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4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4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4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64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64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4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4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64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4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4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64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64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64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4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4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4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4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4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4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4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64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64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4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4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64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64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64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4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4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4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4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64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64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4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4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4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4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64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4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4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4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4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4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4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4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64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4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4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64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4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4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4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4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4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4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64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64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4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4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4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4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4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64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4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64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4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4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64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64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4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4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4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64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64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4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4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64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64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4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4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64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64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4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4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4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4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4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4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64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64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64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64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64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4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64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64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4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64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64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4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4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64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4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4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4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64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64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4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64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64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4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64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64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64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4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4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4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64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64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4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64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64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64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64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64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64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64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64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64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64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64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64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64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64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4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4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64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64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64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64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4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4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64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64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64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64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64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64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64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64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64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64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64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4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4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4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4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64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64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4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64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64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64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64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64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64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4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4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64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64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64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64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64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4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64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64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64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4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4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64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64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64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64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4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4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64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64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4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64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64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64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4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4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64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64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64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4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4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64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64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64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64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64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64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64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64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64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64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64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64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64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64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4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4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64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64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64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4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4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64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64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4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4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64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64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64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64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4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4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4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4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4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64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64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4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4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4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64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64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4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64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64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64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64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64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64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64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4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4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64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64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64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64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64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4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4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64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64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4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64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64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64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64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64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64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64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64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64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64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64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64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64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64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64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64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64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64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64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64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64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64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64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64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64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64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64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64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64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64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64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64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64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64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64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64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64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64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64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64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64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64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64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64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64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64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64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64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64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64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64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64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64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64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64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64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64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5" name="Google Shape;7565;p64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566" name="Google Shape;7566;p64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567" name="Google Shape;7567;p64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68" name="Google Shape;7568;p64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569" name="Google Shape;7569;p64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0" name="Google Shape;7570;p64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71" name="Google Shape;7571;p64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572" name="Google Shape;7572;p64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3" name="Google Shape;7573;p64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4" name="Google Shape;7574;p64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575" name="Google Shape;7575;p64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576" name="Google Shape;7576;p64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7" name="Google Shape;7577;p64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78" name="Google Shape;7578;p64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579" name="Google Shape;7579;p64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0" name="Google Shape;7580;p64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81" name="Google Shape;7581;p64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582" name="Google Shape;7582;p64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3" name="Google Shape;7583;p64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84" name="Google Shape;7584;p64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585" name="Google Shape;7585;p64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6" name="Google Shape;7586;p64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87" name="Google Shape;7587;p64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588" name="Google Shape;7588;p64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9" name="Google Shape;7589;p64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90" name="Google Shape;7590;p64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591" name="Google Shape;7591;p64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592" name="Google Shape;7592;p64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3" name="Google Shape;7593;p64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4" name="Google Shape;7594;p64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5" name="Google Shape;7595;p64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6" name="Google Shape;7596;p64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7" name="Google Shape;7597;p64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98" name="Google Shape;7598;p64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599" name="Google Shape;7599;p64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0" name="Google Shape;7600;p64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01" name="Google Shape;7601;p64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02" name="Google Shape;7602;p64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3" name="Google Shape;7603;p64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04" name="Google Shape;7604;p64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05" name="Google Shape;7605;p64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6" name="Google Shape;7606;p64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07" name="Google Shape;7607;p64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08" name="Google Shape;7608;p64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9" name="Google Shape;7609;p64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10" name="Google Shape;7610;p64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11" name="Google Shape;7611;p64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2" name="Google Shape;7612;p64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13" name="Google Shape;7613;p64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14" name="Google Shape;7614;p64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5" name="Google Shape;7615;p64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16" name="Google Shape;7616;p64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17" name="Google Shape;7617;p64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8" name="Google Shape;7618;p64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19" name="Google Shape;7619;p64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20" name="Google Shape;7620;p64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21" name="Google Shape;7621;p64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2" name="Google Shape;7622;p64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3" name="Google Shape;7623;p64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24" name="Google Shape;7624;p64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25" name="Google Shape;7625;p64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6" name="Google Shape;7626;p64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27" name="Google Shape;7627;p64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628" name="Google Shape;7628;p64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9" name="Google Shape;7629;p64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0" name="Google Shape;7630;p64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631" name="Google Shape;7631;p64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2" name="Google Shape;7632;p64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33" name="Google Shape;7633;p64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634" name="Google Shape;7634;p64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5" name="Google Shape;7635;p64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36" name="Google Shape;7636;p64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637" name="Google Shape;7637;p64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638" name="Google Shape;7638;p64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9" name="Google Shape;7639;p64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0" name="Google Shape;7640;p64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1" name="Google Shape;7641;p64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2" name="Google Shape;7642;p64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643" name="Google Shape;7643;p64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4" name="Google Shape;7644;p64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5" name="Google Shape;7645;p64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646" name="Google Shape;7646;p64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7" name="Google Shape;7647;p64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8" name="Google Shape;7648;p64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649" name="Google Shape;7649;p64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0" name="Google Shape;7650;p64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1" name="Google Shape;7651;p64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652" name="Google Shape;7652;p64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3" name="Google Shape;7653;p64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4" name="Google Shape;7654;p64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655" name="Google Shape;7655;p64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6" name="Google Shape;7656;p64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7" name="Google Shape;7657;p64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658" name="Google Shape;7658;p64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9" name="Google Shape;7659;p64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0" name="Google Shape;7660;p64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661" name="Google Shape;7661;p64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62" name="Google Shape;7662;p64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663" name="Google Shape;7663;p64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4" name="Google Shape;7664;p64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5" name="Google Shape;7665;p64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666" name="Google Shape;7666;p64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64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8" name="Google Shape;7668;p64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669" name="Google Shape;7669;p64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670" name="Google Shape;7670;p64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1" name="Google Shape;7671;p64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64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3" name="Google Shape;7673;p64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4" name="Google Shape;7674;p64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64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64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677" name="Google Shape;7677;p64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64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64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680" name="Google Shape;7680;p64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64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64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683" name="Google Shape;7683;p64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64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64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686" name="Google Shape;7686;p64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64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64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689" name="Google Shape;7689;p64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64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1" name="Google Shape;7691;p64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692" name="Google Shape;7692;p64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3" name="Google Shape;7693;p64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4" name="Google Shape;7694;p64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695" name="Google Shape;7695;p64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6" name="Google Shape;7696;p64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7" name="Google Shape;7697;p64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698" name="Google Shape;7698;p64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9" name="Google Shape;7699;p64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0" name="Google Shape;7700;p64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01" name="Google Shape;7701;p64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2" name="Google Shape;7702;p64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3" name="Google Shape;7703;p64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04" name="Google Shape;7704;p64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05" name="Google Shape;7705;p64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6" name="Google Shape;7706;p64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64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8" name="Google Shape;7708;p64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9" name="Google Shape;7709;p64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0" name="Google Shape;7710;p64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64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64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64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4" name="Google Shape;7714;p64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5" name="Google Shape;7715;p64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64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7" name="Google Shape;7717;p64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8" name="Google Shape;7718;p64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64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0" name="Google Shape;7720;p64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1" name="Google Shape;7721;p64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2" name="Google Shape;7722;p64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23" name="Google Shape;7723;p64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4" name="Google Shape;7724;p64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5" name="Google Shape;7725;p64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26" name="Google Shape;7726;p64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7" name="Google Shape;7727;p64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8" name="Google Shape;7728;p64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729" name="Google Shape;7729;p64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0" name="Google Shape;7730;p64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1" name="Google Shape;7731;p64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732" name="Google Shape;7732;p64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3" name="Google Shape;7733;p64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4" name="Google Shape;7734;p64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735" name="Google Shape;7735;p64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64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64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738" name="Google Shape;7738;p64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64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0" name="Google Shape;7740;p64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741" name="Google Shape;7741;p64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2" name="Google Shape;7742;p64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3" name="Google Shape;7743;p64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744" name="Google Shape;7744;p64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64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6" name="Google Shape;7746;p64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747" name="Google Shape;7747;p64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8" name="Google Shape;7748;p64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9" name="Google Shape;7749;p64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750" name="Google Shape;7750;p64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1" name="Google Shape;7751;p64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2" name="Google Shape;7752;p64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753" name="Google Shape;7753;p64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4" name="Google Shape;7754;p64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5" name="Google Shape;7755;p64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756" name="Google Shape;7756;p64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7" name="Google Shape;7757;p64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8" name="Google Shape;7758;p64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759" name="Google Shape;7759;p64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0" name="Google Shape;7760;p64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61" name="Google Shape;7761;p64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762" name="Google Shape;7762;p64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63" name="Google Shape;7763;p64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764" name="Google Shape;7764;p64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64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766" name="Google Shape;7766;p64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767" name="Google Shape;7767;p64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68" name="Google Shape;7768;p64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769" name="Google Shape;7769;p64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770" name="Google Shape;7770;p64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71" name="Google Shape;7771;p64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72" name="Google Shape;7772;p64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73" name="Google Shape;7773;p64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74" name="Google Shape;7774;p64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75" name="Google Shape;7775;p64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76" name="Google Shape;7776;p64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77" name="Google Shape;7777;p64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778" name="Google Shape;7778;p64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779" name="Google Shape;7779;p64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0" name="Google Shape;7780;p64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1" name="Google Shape;7781;p64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2" name="Google Shape;7782;p64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3" name="Google Shape;7783;p64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4" name="Google Shape;7784;p64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5" name="Google Shape;7785;p64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6" name="Google Shape;7786;p64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7" name="Google Shape;7787;p64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8" name="Google Shape;7788;p64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89" name="Google Shape;7789;p64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90" name="Google Shape;7790;p64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91" name="Google Shape;7791;p64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792" name="Google Shape;7792;p64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793" name="Google Shape;7793;p64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794" name="Google Shape;7794;p64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795" name="Google Shape;7795;p64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796" name="Google Shape;7796;p64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797" name="Google Shape;7797;p64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798" name="Google Shape;7798;p64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799" name="Google Shape;7799;p64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0" name="Google Shape;7800;p64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1" name="Google Shape;7801;p64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2" name="Google Shape;7802;p64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3" name="Google Shape;7803;p64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4" name="Google Shape;7804;p64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5" name="Google Shape;7805;p64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6" name="Google Shape;7806;p64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7" name="Google Shape;7807;p64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8" name="Google Shape;7808;p64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09" name="Google Shape;7809;p64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10" name="Google Shape;7810;p64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11" name="Google Shape;7811;p64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12" name="Google Shape;7812;p64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13" name="Google Shape;7813;p64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14" name="Google Shape;7814;p64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15" name="Google Shape;7815;p64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16" name="Google Shape;7816;p64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17" name="Google Shape;7817;p64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18" name="Google Shape;7818;p64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19" name="Google Shape;7819;p64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20" name="Google Shape;7820;p64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21" name="Google Shape;7821;p64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22" name="Google Shape;7822;p64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23" name="Google Shape;7823;p64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24" name="Google Shape;7824;p64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25" name="Google Shape;7825;p64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26" name="Google Shape;7826;p64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27" name="Google Shape;7827;p64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828" name="Google Shape;7828;p64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829" name="Google Shape;7829;p64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0" name="Google Shape;7830;p64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1" name="Google Shape;7831;p64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2" name="Google Shape;7832;p64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3" name="Google Shape;7833;p64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4" name="Google Shape;7834;p6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5" name="Google Shape;7835;p64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6" name="Google Shape;7836;p64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7" name="Google Shape;7837;p6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8" name="Google Shape;7838;p64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39" name="Google Shape;7839;p64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40" name="Google Shape;7840;p64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841" name="Google Shape;7841;p64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842" name="Google Shape;7842;p64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843" name="Google Shape;7843;p64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844" name="Google Shape;7844;p64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845" name="Google Shape;7845;p64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846" name="Google Shape;7846;p64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847" name="Google Shape;7847;p64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848" name="Google Shape;7848;p64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849" name="Google Shape;7849;p64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850" name="Google Shape;7850;p64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851" name="Google Shape;7851;p64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852" name="Google Shape;7852;p64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853" name="Google Shape;7853;p64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854" name="Google Shape;7854;p64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855" name="Google Shape;7855;p64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856" name="Google Shape;7856;p64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857" name="Google Shape;7857;p6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858" name="Google Shape;7858;p6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859" name="Google Shape;7859;p6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860" name="Google Shape;7860;p6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861" name="Google Shape;7861;p64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62" name="Google Shape;7862;p64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63" name="Google Shape;7863;p64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864" name="Google Shape;7864;p64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865" name="Google Shape;7865;p64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866" name="Google Shape;7866;p64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7" name="Google Shape;7867;p64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68" name="Google Shape;7868;p64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869" name="Google Shape;7869;p64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0" name="Google Shape;7870;p64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71" name="Google Shape;7871;p64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872" name="Google Shape;7872;p64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3" name="Google Shape;7873;p64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74" name="Google Shape;7874;p64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875" name="Google Shape;7875;p64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6" name="Google Shape;7876;p64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77" name="Google Shape;7877;p64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878" name="Google Shape;7878;p64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79" name="Google Shape;7879;p64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0" name="Google Shape;7880;p64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881" name="Google Shape;7881;p64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2" name="Google Shape;7882;p64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3" name="Google Shape;7883;p64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884" name="Google Shape;7884;p64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5" name="Google Shape;7885;p64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6" name="Google Shape;7886;p64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887" name="Google Shape;7887;p64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88" name="Google Shape;7888;p64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9" name="Google Shape;7889;p64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890" name="Google Shape;7890;p64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1" name="Google Shape;7891;p64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92" name="Google Shape;7892;p64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893" name="Google Shape;7893;p64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4" name="Google Shape;7894;p64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95" name="Google Shape;7895;p64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896" name="Google Shape;7896;p64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7" name="Google Shape;7897;p64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98" name="Google Shape;7898;p64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899" name="Google Shape;7899;p64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0" name="Google Shape;7900;p64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01" name="Google Shape;7901;p64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02" name="Google Shape;7902;p64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3" name="Google Shape;7903;p64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04" name="Google Shape;7904;p64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05" name="Google Shape;7905;p64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6" name="Google Shape;7906;p64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07" name="Google Shape;7907;p64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08" name="Google Shape;7908;p64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9" name="Google Shape;7909;p64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10" name="Google Shape;7910;p64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11" name="Google Shape;7911;p64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2" name="Google Shape;7912;p64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13" name="Google Shape;7913;p64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14" name="Google Shape;7914;p64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5" name="Google Shape;7915;p64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16" name="Google Shape;7916;p64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17" name="Google Shape;7917;p64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8" name="Google Shape;7918;p64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19" name="Google Shape;7919;p64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20" name="Google Shape;7920;p64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1" name="Google Shape;7921;p64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22" name="Google Shape;7922;p64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23" name="Google Shape;7923;p64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4" name="Google Shape;7924;p64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25" name="Google Shape;7925;p64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26" name="Google Shape;7926;p64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7" name="Google Shape;7927;p64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28" name="Google Shape;7928;p64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7929" name="Google Shape;7929;p64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0" name="Google Shape;7930;p64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31" name="Google Shape;7931;p64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7932" name="Google Shape;7932;p64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3" name="Google Shape;7933;p64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34" name="Google Shape;7934;p64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7935" name="Google Shape;7935;p64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6" name="Google Shape;7936;p64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37" name="Google Shape;7937;p64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7938" name="Google Shape;7938;p64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64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64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7941" name="Google Shape;7941;p64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64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64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7944" name="Google Shape;7944;p64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64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64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7947" name="Google Shape;7947;p64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64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64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7950" name="Google Shape;7950;p64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64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64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7953" name="Google Shape;7953;p64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64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64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7956" name="Google Shape;7956;p64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64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64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7959" name="Google Shape;7959;p64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64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64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7962" name="Google Shape;7962;p64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64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64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7965" name="Google Shape;7965;p64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64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64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7968" name="Google Shape;7968;p64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64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64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7971" name="Google Shape;7971;p64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64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64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7974" name="Google Shape;7974;p64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64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64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7977" name="Google Shape;7977;p64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64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64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7980" name="Google Shape;7980;p64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64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64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7983" name="Google Shape;7983;p64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64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64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7986" name="Google Shape;7986;p64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64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64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7989" name="Google Shape;7989;p64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64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64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7992" name="Google Shape;7992;p64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64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64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7995" name="Google Shape;7995;p64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64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64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7998" name="Google Shape;7998;p64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64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64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01" name="Google Shape;8001;p64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64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64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04" name="Google Shape;8004;p64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64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64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07" name="Google Shape;8007;p64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64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64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10" name="Google Shape;8010;p64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64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64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13" name="Google Shape;8013;p64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64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64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16" name="Google Shape;8016;p64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64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64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19" name="Google Shape;8019;p64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64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64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22" name="Google Shape;8022;p64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64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64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25" name="Google Shape;8025;p64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64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64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028" name="Google Shape;8028;p64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64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64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031" name="Google Shape;8031;p64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64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64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034" name="Google Shape;8034;p64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64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64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037" name="Google Shape;8037;p64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64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64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040" name="Google Shape;8040;p64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64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64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043" name="Google Shape;8043;p64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64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64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046" name="Google Shape;8046;p64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64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64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049" name="Google Shape;8049;p64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64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51" name="Google Shape;8051;p64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64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53" name="Google Shape;8053;p64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054" name="Google Shape;8054;p64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5" name="Google Shape;8055;p64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6" name="Google Shape;8056;p64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057" name="Google Shape;8057;p64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8" name="Google Shape;8058;p64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59" name="Google Shape;8059;p64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64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61" name="Google Shape;8061;p64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062" name="Google Shape;8062;p64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3" name="Google Shape;8063;p64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4" name="Google Shape;8064;p64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065" name="Google Shape;8065;p64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6" name="Google Shape;8066;p64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7" name="Google Shape;8067;p64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068" name="Google Shape;8068;p64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9" name="Google Shape;8069;p64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0" name="Google Shape;8070;p64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071" name="Google Shape;8071;p64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2" name="Google Shape;8072;p64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3" name="Google Shape;8073;p64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074" name="Google Shape;8074;p64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5" name="Google Shape;8075;p64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6" name="Google Shape;8076;p64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077" name="Google Shape;8077;p64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8" name="Google Shape;8078;p64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9" name="Google Shape;8079;p64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080" name="Google Shape;8080;p64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1" name="Google Shape;8081;p64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2" name="Google Shape;8082;p64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083" name="Google Shape;8083;p64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4" name="Google Shape;8084;p64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5" name="Google Shape;8085;p64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086" name="Google Shape;8086;p64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7" name="Google Shape;8087;p64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8" name="Google Shape;8088;p64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089" name="Google Shape;8089;p64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0" name="Google Shape;8090;p64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1" name="Google Shape;8091;p64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092" name="Google Shape;8092;p64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3" name="Google Shape;8093;p64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4" name="Google Shape;8094;p64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095" name="Google Shape;8095;p64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6" name="Google Shape;8096;p64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97" name="Google Shape;8097;p64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64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99" name="Google Shape;8099;p64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00" name="Google Shape;8100;p64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64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64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03" name="Google Shape;8103;p64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64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64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06" name="Google Shape;8106;p64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64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64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09" name="Google Shape;8109;p64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64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64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12" name="Google Shape;8112;p64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64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64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15" name="Google Shape;8115;p64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64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64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18" name="Google Shape;8118;p64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64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64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21" name="Google Shape;8121;p64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64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3" name="Google Shape;8123;p64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24" name="Google Shape;8124;p64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5" name="Google Shape;8125;p64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6" name="Google Shape;8126;p64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27" name="Google Shape;8127;p64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8" name="Google Shape;8128;p64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9" name="Google Shape;8129;p64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130" name="Google Shape;8130;p64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1" name="Google Shape;8131;p64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2" name="Google Shape;8132;p64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133" name="Google Shape;8133;p64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4" name="Google Shape;8134;p64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5" name="Google Shape;8135;p64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136" name="Google Shape;8136;p64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7" name="Google Shape;8137;p64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8" name="Google Shape;8138;p64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139" name="Google Shape;8139;p64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0" name="Google Shape;8140;p64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1" name="Google Shape;8141;p64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142" name="Google Shape;8142;p64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3" name="Google Shape;8143;p64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4" name="Google Shape;8144;p64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145" name="Google Shape;8145;p64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6" name="Google Shape;8146;p64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7" name="Google Shape;8147;p64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148" name="Google Shape;8148;p64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9" name="Google Shape;8149;p64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0" name="Google Shape;8150;p64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151" name="Google Shape;8151;p64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2" name="Google Shape;8152;p64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3" name="Google Shape;8153;p64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154" name="Google Shape;8154;p64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5" name="Google Shape;8155;p64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6" name="Google Shape;8156;p64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157" name="Google Shape;8157;p64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8" name="Google Shape;8158;p64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9" name="Google Shape;8159;p64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160" name="Google Shape;8160;p64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1" name="Google Shape;8161;p64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2" name="Google Shape;8162;p64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163" name="Google Shape;8163;p64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4" name="Google Shape;8164;p64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5" name="Google Shape;8165;p64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166" name="Google Shape;8166;p64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7" name="Google Shape;8167;p64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8" name="Google Shape;8168;p64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169" name="Google Shape;8169;p64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0" name="Google Shape;8170;p64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71" name="Google Shape;8171;p64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64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3" name="Google Shape;8173;p64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174" name="Google Shape;8174;p64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5" name="Google Shape;8175;p64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6" name="Google Shape;8176;p64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177" name="Google Shape;8177;p64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8" name="Google Shape;8178;p64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9" name="Google Shape;8179;p64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180" name="Google Shape;8180;p64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1" name="Google Shape;8181;p64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82" name="Google Shape;8182;p64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183" name="Google Shape;8183;p64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184" name="Google Shape;8184;p64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64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6" name="Google Shape;8186;p64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7" name="Google Shape;8187;p64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64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9" name="Google Shape;8189;p64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0" name="Google Shape;8190;p64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64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2" name="Google Shape;8192;p64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3" name="Google Shape;8193;p64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64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5" name="Google Shape;8195;p64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6" name="Google Shape;8196;p64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64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8" name="Google Shape;8198;p64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9" name="Google Shape;8199;p64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64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1" name="Google Shape;8201;p64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2" name="Google Shape;8202;p64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64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4" name="Google Shape;8204;p64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5" name="Google Shape;8205;p64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64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7" name="Google Shape;8207;p64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8" name="Google Shape;8208;p64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64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0" name="Google Shape;8210;p64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1" name="Google Shape;8211;p64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64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3" name="Google Shape;8213;p64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4" name="Google Shape;8214;p64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64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6" name="Google Shape;8216;p64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7" name="Google Shape;8217;p64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64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9" name="Google Shape;8219;p64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0" name="Google Shape;8220;p64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64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2" name="Google Shape;8222;p64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3" name="Google Shape;8223;p64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64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5" name="Google Shape;8225;p64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6" name="Google Shape;8226;p64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64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8" name="Google Shape;8228;p64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9" name="Google Shape;8229;p64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64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1" name="Google Shape;8231;p64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2" name="Google Shape;8232;p64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64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4" name="Google Shape;8234;p64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5" name="Google Shape;8235;p64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64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7" name="Google Shape;8237;p64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8" name="Google Shape;8238;p64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64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64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241" name="Google Shape;8241;p64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64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3" name="Google Shape;8243;p64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244" name="Google Shape;8244;p64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5" name="Google Shape;8245;p64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6" name="Google Shape;8246;p64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247" name="Google Shape;8247;p64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8" name="Google Shape;8248;p64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9" name="Google Shape;8249;p64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250" name="Google Shape;8250;p64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1" name="Google Shape;8251;p64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2" name="Google Shape;8252;p64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253" name="Google Shape;8253;p64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4" name="Google Shape;8254;p64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5" name="Google Shape;8255;p64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256" name="Google Shape;8256;p64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64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8" name="Google Shape;8258;p64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259" name="Google Shape;8259;p64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64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1" name="Google Shape;8261;p64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262" name="Google Shape;8262;p64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64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4" name="Google Shape;8264;p64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265" name="Google Shape;8265;p64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64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67" name="Google Shape;8267;p64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268" name="Google Shape;8268;p64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64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70" name="Google Shape;8270;p64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271" name="Google Shape;8271;p64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64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73" name="Google Shape;8273;p64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64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75" name="Google Shape;8275;p64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276" name="Google Shape;8276;p64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64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78" name="Google Shape;8278;p64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279" name="Google Shape;8279;p64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64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1" name="Google Shape;8281;p64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282" name="Google Shape;8282;p64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64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4" name="Google Shape;8284;p64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285" name="Google Shape;8285;p64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64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87" name="Google Shape;8287;p64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288" name="Google Shape;8288;p64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64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0" name="Google Shape;8290;p64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291" name="Google Shape;8291;p64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64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3" name="Google Shape;8293;p64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294" name="Google Shape;8294;p64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64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6" name="Google Shape;8296;p64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297" name="Google Shape;8297;p64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64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99" name="Google Shape;8299;p64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00" name="Google Shape;8300;p64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64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02" name="Google Shape;8302;p64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03" name="Google Shape;8303;p64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64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05" name="Google Shape;8305;p64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06" name="Google Shape;8306;p64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64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08" name="Google Shape;8308;p64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09" name="Google Shape;8309;p64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64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1" name="Google Shape;8311;p64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12" name="Google Shape;8312;p64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3" name="Google Shape;8313;p64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4" name="Google Shape;8314;p64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15" name="Google Shape;8315;p64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6" name="Google Shape;8316;p64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7" name="Google Shape;8317;p64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18" name="Google Shape;8318;p64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9" name="Google Shape;8319;p64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0" name="Google Shape;8320;p64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21" name="Google Shape;8321;p64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2" name="Google Shape;8322;p64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3" name="Google Shape;8323;p64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24" name="Google Shape;8324;p64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5" name="Google Shape;8325;p64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6" name="Google Shape;8326;p64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27" name="Google Shape;8327;p64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8" name="Google Shape;8328;p64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9" name="Google Shape;8329;p64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330" name="Google Shape;8330;p64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1" name="Google Shape;8331;p64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2" name="Google Shape;8332;p64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333" name="Google Shape;8333;p64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4" name="Google Shape;8334;p64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5" name="Google Shape;8335;p64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336" name="Google Shape;8336;p64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7" name="Google Shape;8337;p64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8" name="Google Shape;8338;p64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339" name="Google Shape;8339;p64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0" name="Google Shape;8340;p64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1" name="Google Shape;8341;p64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342" name="Google Shape;8342;p64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3" name="Google Shape;8343;p64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4" name="Google Shape;8344;p64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345" name="Google Shape;8345;p64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6" name="Google Shape;8346;p64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7" name="Google Shape;8347;p64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348" name="Google Shape;8348;p64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64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64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351" name="Google Shape;8351;p64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64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64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354" name="Google Shape;8354;p64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64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64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357" name="Google Shape;8357;p64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64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64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360" name="Google Shape;8360;p64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64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64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363" name="Google Shape;8363;p64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64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64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366" name="Google Shape;8366;p64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64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64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369" name="Google Shape;8369;p64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64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64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372" name="Google Shape;8372;p64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64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64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375" name="Google Shape;8375;p64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64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Google Shape;1544;p63">
            <a:extLst>
              <a:ext uri="{FF2B5EF4-FFF2-40B4-BE49-F238E27FC236}">
                <a16:creationId xmlns:a16="http://schemas.microsoft.com/office/drawing/2014/main" id="{36A3ECA8-2B84-30C3-17D8-4027F73B0833}"/>
              </a:ext>
            </a:extLst>
          </p:cNvPr>
          <p:cNvSpPr txBox="1">
            <a:spLocks/>
          </p:cNvSpPr>
          <p:nvPr/>
        </p:nvSpPr>
        <p:spPr>
          <a:xfrm>
            <a:off x="1068100" y="330938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Cartes</a:t>
            </a:r>
          </a:p>
        </p:txBody>
      </p:sp>
    </p:spTree>
    <p:custDataLst>
      <p:tags r:id="rId1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3C3C"/>
        </a:solidFill>
        <a:effectLst/>
      </p:bgPr>
    </p:bg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4" name="Google Shape;1604;p63"/>
          <p:cNvGrpSpPr/>
          <p:nvPr/>
        </p:nvGrpSpPr>
        <p:grpSpPr>
          <a:xfrm>
            <a:off x="2795128" y="3012370"/>
            <a:ext cx="1633537" cy="227785"/>
            <a:chOff x="4411970" y="2962952"/>
            <a:chExt cx="706544" cy="104212"/>
          </a:xfrm>
        </p:grpSpPr>
        <p:sp>
          <p:nvSpPr>
            <p:cNvPr id="1605" name="Google Shape;1605;p63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63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63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63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1609;p63"/>
          <p:cNvGrpSpPr/>
          <p:nvPr/>
        </p:nvGrpSpPr>
        <p:grpSpPr>
          <a:xfrm>
            <a:off x="2795128" y="2327532"/>
            <a:ext cx="1624750" cy="489328"/>
            <a:chOff x="4411970" y="2726085"/>
            <a:chExt cx="643107" cy="193659"/>
          </a:xfrm>
        </p:grpSpPr>
        <p:sp>
          <p:nvSpPr>
            <p:cNvPr id="1610" name="Google Shape;1610;p63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63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63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3" name="Google Shape;1613;p63"/>
          <p:cNvGrpSpPr/>
          <p:nvPr/>
        </p:nvGrpSpPr>
        <p:grpSpPr>
          <a:xfrm>
            <a:off x="1117339" y="2757890"/>
            <a:ext cx="1373200" cy="427415"/>
            <a:chOff x="4411970" y="4340222"/>
            <a:chExt cx="779467" cy="242683"/>
          </a:xfrm>
        </p:grpSpPr>
        <p:sp>
          <p:nvSpPr>
            <p:cNvPr id="1614" name="Google Shape;1614;p63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3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3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" name="Google Shape;1617;p63"/>
          <p:cNvGrpSpPr/>
          <p:nvPr/>
        </p:nvGrpSpPr>
        <p:grpSpPr>
          <a:xfrm>
            <a:off x="2795128" y="1766123"/>
            <a:ext cx="1633214" cy="365898"/>
            <a:chOff x="4411970" y="2468674"/>
            <a:chExt cx="747317" cy="167425"/>
          </a:xfrm>
        </p:grpSpPr>
        <p:sp>
          <p:nvSpPr>
            <p:cNvPr id="1618" name="Google Shape;1618;p63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3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0" name="Google Shape;1620;p63"/>
          <p:cNvSpPr/>
          <p:nvPr/>
        </p:nvSpPr>
        <p:spPr>
          <a:xfrm>
            <a:off x="1114377" y="2281864"/>
            <a:ext cx="1371703" cy="326560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1" name="Google Shape;1621;p63"/>
          <p:cNvGrpSpPr/>
          <p:nvPr/>
        </p:nvGrpSpPr>
        <p:grpSpPr>
          <a:xfrm>
            <a:off x="1115762" y="1132201"/>
            <a:ext cx="3315028" cy="353298"/>
            <a:chOff x="6336019" y="3733725"/>
            <a:chExt cx="2566206" cy="351310"/>
          </a:xfrm>
        </p:grpSpPr>
        <p:sp>
          <p:nvSpPr>
            <p:cNvPr id="1622" name="Google Shape;1622;p63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3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3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3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63"/>
          <p:cNvGrpSpPr/>
          <p:nvPr/>
        </p:nvGrpSpPr>
        <p:grpSpPr>
          <a:xfrm>
            <a:off x="2795128" y="3866602"/>
            <a:ext cx="1601724" cy="259240"/>
            <a:chOff x="4404545" y="3301592"/>
            <a:chExt cx="782403" cy="129272"/>
          </a:xfrm>
        </p:grpSpPr>
        <p:sp>
          <p:nvSpPr>
            <p:cNvPr id="1627" name="Google Shape;1627;p63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3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63"/>
          <p:cNvGrpSpPr/>
          <p:nvPr/>
        </p:nvGrpSpPr>
        <p:grpSpPr>
          <a:xfrm>
            <a:off x="2795128" y="3435666"/>
            <a:ext cx="1628301" cy="235426"/>
            <a:chOff x="4411970" y="3131459"/>
            <a:chExt cx="710520" cy="117397"/>
          </a:xfrm>
        </p:grpSpPr>
        <p:sp>
          <p:nvSpPr>
            <p:cNvPr id="1630" name="Google Shape;1630;p63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63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2" name="Google Shape;1632;p63" descr="Timeline background shape"/>
          <p:cNvSpPr/>
          <p:nvPr/>
        </p:nvSpPr>
        <p:spPr>
          <a:xfrm>
            <a:off x="2795128" y="4321354"/>
            <a:ext cx="1624990" cy="258902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3" name="Google Shape;1633;p63"/>
          <p:cNvGrpSpPr/>
          <p:nvPr/>
        </p:nvGrpSpPr>
        <p:grpSpPr>
          <a:xfrm>
            <a:off x="1103204" y="3309880"/>
            <a:ext cx="1394073" cy="776685"/>
            <a:chOff x="4411970" y="1801825"/>
            <a:chExt cx="734586" cy="409262"/>
          </a:xfrm>
        </p:grpSpPr>
        <p:sp>
          <p:nvSpPr>
            <p:cNvPr id="1634" name="Google Shape;1634;p63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3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" name="Google Shape;1691;p63"/>
          <p:cNvGrpSpPr/>
          <p:nvPr/>
        </p:nvGrpSpPr>
        <p:grpSpPr>
          <a:xfrm>
            <a:off x="1115479" y="4236377"/>
            <a:ext cx="1369349" cy="339859"/>
            <a:chOff x="2013045" y="4813233"/>
            <a:chExt cx="921986" cy="228854"/>
          </a:xfrm>
        </p:grpSpPr>
        <p:sp>
          <p:nvSpPr>
            <p:cNvPr id="1692" name="Google Shape;1692;p63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63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63"/>
          <p:cNvGrpSpPr/>
          <p:nvPr/>
        </p:nvGrpSpPr>
        <p:grpSpPr>
          <a:xfrm>
            <a:off x="1129795" y="1675924"/>
            <a:ext cx="1340910" cy="456786"/>
            <a:chOff x="1046767" y="4756633"/>
            <a:chExt cx="859646" cy="292841"/>
          </a:xfrm>
        </p:grpSpPr>
        <p:sp>
          <p:nvSpPr>
            <p:cNvPr id="1695" name="Google Shape;1695;p63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63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63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8" name="Google Shape;1698;p63"/>
          <p:cNvSpPr/>
          <p:nvPr/>
        </p:nvSpPr>
        <p:spPr>
          <a:xfrm>
            <a:off x="6384298" y="1221644"/>
            <a:ext cx="302849" cy="15355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9" name="Google Shape;1699;p63"/>
          <p:cNvSpPr/>
          <p:nvPr/>
        </p:nvSpPr>
        <p:spPr>
          <a:xfrm>
            <a:off x="5893388" y="1192901"/>
            <a:ext cx="280571" cy="211032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p63"/>
          <p:cNvSpPr/>
          <p:nvPr/>
        </p:nvSpPr>
        <p:spPr>
          <a:xfrm>
            <a:off x="6909835" y="1203443"/>
            <a:ext cx="274106" cy="19074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1" name="Google Shape;1701;p63"/>
          <p:cNvSpPr/>
          <p:nvPr/>
        </p:nvSpPr>
        <p:spPr>
          <a:xfrm>
            <a:off x="7391207" y="1192901"/>
            <a:ext cx="267641" cy="211032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2" name="Google Shape;1702;p63"/>
          <p:cNvGrpSpPr/>
          <p:nvPr/>
        </p:nvGrpSpPr>
        <p:grpSpPr>
          <a:xfrm>
            <a:off x="5897713" y="1548145"/>
            <a:ext cx="271917" cy="231121"/>
            <a:chOff x="4660325" y="1866850"/>
            <a:chExt cx="68350" cy="58100"/>
          </a:xfrm>
        </p:grpSpPr>
        <p:sp>
          <p:nvSpPr>
            <p:cNvPr id="1703" name="Google Shape;1703;p6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6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" name="Google Shape;1705;p63"/>
          <p:cNvGrpSpPr/>
          <p:nvPr/>
        </p:nvGrpSpPr>
        <p:grpSpPr>
          <a:xfrm>
            <a:off x="6402997" y="1590162"/>
            <a:ext cx="265452" cy="147086"/>
            <a:chOff x="4791775" y="1877500"/>
            <a:chExt cx="66725" cy="36975"/>
          </a:xfrm>
        </p:grpSpPr>
        <p:sp>
          <p:nvSpPr>
            <p:cNvPr id="1706" name="Google Shape;1706;p6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6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63"/>
          <p:cNvGrpSpPr/>
          <p:nvPr/>
        </p:nvGrpSpPr>
        <p:grpSpPr>
          <a:xfrm>
            <a:off x="6928484" y="1590162"/>
            <a:ext cx="236809" cy="147086"/>
            <a:chOff x="4923925" y="1877500"/>
            <a:chExt cx="59525" cy="36975"/>
          </a:xfrm>
        </p:grpSpPr>
        <p:sp>
          <p:nvSpPr>
            <p:cNvPr id="1709" name="Google Shape;1709;p6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6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63"/>
          <p:cNvGrpSpPr/>
          <p:nvPr/>
        </p:nvGrpSpPr>
        <p:grpSpPr>
          <a:xfrm>
            <a:off x="7409506" y="1561073"/>
            <a:ext cx="231040" cy="205265"/>
            <a:chOff x="5058450" y="1870100"/>
            <a:chExt cx="58075" cy="51600"/>
          </a:xfrm>
        </p:grpSpPr>
        <p:sp>
          <p:nvSpPr>
            <p:cNvPr id="1712" name="Google Shape;1712;p6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6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63"/>
          <p:cNvGrpSpPr/>
          <p:nvPr/>
        </p:nvGrpSpPr>
        <p:grpSpPr>
          <a:xfrm>
            <a:off x="6453174" y="2251035"/>
            <a:ext cx="165099" cy="175828"/>
            <a:chOff x="4811425" y="2065025"/>
            <a:chExt cx="41500" cy="44200"/>
          </a:xfrm>
          <a:solidFill>
            <a:srgbClr val="EEF1F8"/>
          </a:solidFill>
        </p:grpSpPr>
        <p:sp>
          <p:nvSpPr>
            <p:cNvPr id="1715" name="Google Shape;1715;p6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6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63"/>
          <p:cNvGrpSpPr/>
          <p:nvPr/>
        </p:nvGrpSpPr>
        <p:grpSpPr>
          <a:xfrm>
            <a:off x="6930841" y="2251383"/>
            <a:ext cx="197424" cy="175130"/>
            <a:chOff x="4929875" y="2065025"/>
            <a:chExt cx="49625" cy="44025"/>
          </a:xfrm>
          <a:solidFill>
            <a:srgbClr val="EEF1F8"/>
          </a:solidFill>
        </p:grpSpPr>
        <p:sp>
          <p:nvSpPr>
            <p:cNvPr id="1718" name="Google Shape;1718;p6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" name="Google Shape;1720;p63"/>
          <p:cNvGrpSpPr/>
          <p:nvPr/>
        </p:nvGrpSpPr>
        <p:grpSpPr>
          <a:xfrm>
            <a:off x="7467689" y="2256306"/>
            <a:ext cx="114675" cy="165286"/>
            <a:chOff x="5083925" y="2066350"/>
            <a:chExt cx="28825" cy="41550"/>
          </a:xfrm>
          <a:solidFill>
            <a:srgbClr val="EEF1F8"/>
          </a:solidFill>
        </p:grpSpPr>
        <p:sp>
          <p:nvSpPr>
            <p:cNvPr id="1721" name="Google Shape;1721;p6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63"/>
          <p:cNvGrpSpPr/>
          <p:nvPr/>
        </p:nvGrpSpPr>
        <p:grpSpPr>
          <a:xfrm>
            <a:off x="5885828" y="2281864"/>
            <a:ext cx="295688" cy="114168"/>
            <a:chOff x="4659775" y="2072775"/>
            <a:chExt cx="74325" cy="28700"/>
          </a:xfrm>
        </p:grpSpPr>
        <p:sp>
          <p:nvSpPr>
            <p:cNvPr id="1724" name="Google Shape;1724;p6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7" name="Google Shape;1727;p63"/>
          <p:cNvGrpSpPr/>
          <p:nvPr/>
        </p:nvGrpSpPr>
        <p:grpSpPr>
          <a:xfrm>
            <a:off x="7388322" y="1939772"/>
            <a:ext cx="273410" cy="145695"/>
            <a:chOff x="4662475" y="1976500"/>
            <a:chExt cx="68725" cy="36625"/>
          </a:xfrm>
          <a:solidFill>
            <a:srgbClr val="EEF1F8"/>
          </a:solidFill>
        </p:grpSpPr>
        <p:sp>
          <p:nvSpPr>
            <p:cNvPr id="1728" name="Google Shape;1728;p6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6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1" name="Google Shape;1731;p63"/>
          <p:cNvGrpSpPr/>
          <p:nvPr/>
        </p:nvGrpSpPr>
        <p:grpSpPr>
          <a:xfrm>
            <a:off x="6893246" y="1945391"/>
            <a:ext cx="272613" cy="134457"/>
            <a:chOff x="4920150" y="1977875"/>
            <a:chExt cx="68525" cy="33800"/>
          </a:xfrm>
          <a:solidFill>
            <a:srgbClr val="EEF1F8"/>
          </a:solidFill>
        </p:grpSpPr>
        <p:sp>
          <p:nvSpPr>
            <p:cNvPr id="1732" name="Google Shape;1732;p6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6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6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" name="Google Shape;1735;p63"/>
          <p:cNvGrpSpPr/>
          <p:nvPr/>
        </p:nvGrpSpPr>
        <p:grpSpPr>
          <a:xfrm>
            <a:off x="5931430" y="2605152"/>
            <a:ext cx="204486" cy="208845"/>
            <a:chOff x="4676550" y="2160575"/>
            <a:chExt cx="51400" cy="52500"/>
          </a:xfrm>
          <a:solidFill>
            <a:srgbClr val="EEF1F8"/>
          </a:solidFill>
        </p:grpSpPr>
        <p:sp>
          <p:nvSpPr>
            <p:cNvPr id="1736" name="Google Shape;1736;p6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6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63"/>
          <p:cNvGrpSpPr/>
          <p:nvPr/>
        </p:nvGrpSpPr>
        <p:grpSpPr>
          <a:xfrm>
            <a:off x="6416971" y="2616638"/>
            <a:ext cx="237505" cy="185871"/>
            <a:chOff x="4768325" y="2163475"/>
            <a:chExt cx="59700" cy="46725"/>
          </a:xfrm>
        </p:grpSpPr>
        <p:sp>
          <p:nvSpPr>
            <p:cNvPr id="1740" name="Google Shape;1740;p6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2" name="Google Shape;1742;p63"/>
          <p:cNvSpPr/>
          <p:nvPr/>
        </p:nvSpPr>
        <p:spPr>
          <a:xfrm>
            <a:off x="6959187" y="2602765"/>
            <a:ext cx="140732" cy="213618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63"/>
          <p:cNvSpPr/>
          <p:nvPr/>
        </p:nvSpPr>
        <p:spPr>
          <a:xfrm>
            <a:off x="7404086" y="4247740"/>
            <a:ext cx="241881" cy="266227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63"/>
          <p:cNvSpPr/>
          <p:nvPr/>
        </p:nvSpPr>
        <p:spPr>
          <a:xfrm>
            <a:off x="5936403" y="2987114"/>
            <a:ext cx="194540" cy="266922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63"/>
          <p:cNvSpPr/>
          <p:nvPr/>
        </p:nvSpPr>
        <p:spPr>
          <a:xfrm>
            <a:off x="5884087" y="4273596"/>
            <a:ext cx="299169" cy="214513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6" name="Google Shape;1746;p63"/>
          <p:cNvSpPr/>
          <p:nvPr/>
        </p:nvSpPr>
        <p:spPr>
          <a:xfrm>
            <a:off x="5912384" y="3426913"/>
            <a:ext cx="242578" cy="183782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7" name="Google Shape;1747;p63"/>
          <p:cNvSpPr/>
          <p:nvPr/>
        </p:nvSpPr>
        <p:spPr>
          <a:xfrm>
            <a:off x="6947550" y="3397376"/>
            <a:ext cx="164007" cy="242856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8" name="Google Shape;1748;p63"/>
          <p:cNvGrpSpPr/>
          <p:nvPr/>
        </p:nvGrpSpPr>
        <p:grpSpPr>
          <a:xfrm>
            <a:off x="6443625" y="3033309"/>
            <a:ext cx="184195" cy="174534"/>
            <a:chOff x="4768575" y="2253950"/>
            <a:chExt cx="46300" cy="43875"/>
          </a:xfrm>
          <a:solidFill>
            <a:srgbClr val="EEF1F8"/>
          </a:solidFill>
        </p:grpSpPr>
        <p:sp>
          <p:nvSpPr>
            <p:cNvPr id="1749" name="Google Shape;1749;p6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6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1" name="Google Shape;1751;p63"/>
          <p:cNvGrpSpPr/>
          <p:nvPr/>
        </p:nvGrpSpPr>
        <p:grpSpPr>
          <a:xfrm>
            <a:off x="6933030" y="3832085"/>
            <a:ext cx="193047" cy="238878"/>
            <a:chOff x="4960900" y="2433225"/>
            <a:chExt cx="48525" cy="60050"/>
          </a:xfrm>
          <a:solidFill>
            <a:srgbClr val="EEF1F8"/>
          </a:solidFill>
        </p:grpSpPr>
        <p:sp>
          <p:nvSpPr>
            <p:cNvPr id="1752" name="Google Shape;1752;p6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6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4" name="Google Shape;1754;p63"/>
          <p:cNvGrpSpPr/>
          <p:nvPr/>
        </p:nvGrpSpPr>
        <p:grpSpPr>
          <a:xfrm>
            <a:off x="6424331" y="4263402"/>
            <a:ext cx="222786" cy="234900"/>
            <a:chOff x="4854075" y="2527625"/>
            <a:chExt cx="56000" cy="59050"/>
          </a:xfrm>
        </p:grpSpPr>
        <p:sp>
          <p:nvSpPr>
            <p:cNvPr id="1755" name="Google Shape;1755;p6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7" name="Google Shape;1757;p63"/>
          <p:cNvSpPr/>
          <p:nvPr/>
        </p:nvSpPr>
        <p:spPr>
          <a:xfrm>
            <a:off x="6449245" y="3843174"/>
            <a:ext cx="172958" cy="216700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63"/>
          <p:cNvSpPr/>
          <p:nvPr/>
        </p:nvSpPr>
        <p:spPr>
          <a:xfrm>
            <a:off x="7394439" y="2601223"/>
            <a:ext cx="261176" cy="216700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63"/>
          <p:cNvSpPr/>
          <p:nvPr/>
        </p:nvSpPr>
        <p:spPr>
          <a:xfrm>
            <a:off x="5923174" y="3843174"/>
            <a:ext cx="220996" cy="216700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0" name="Google Shape;1760;p63"/>
          <p:cNvGrpSpPr/>
          <p:nvPr/>
        </p:nvGrpSpPr>
        <p:grpSpPr>
          <a:xfrm>
            <a:off x="7443918" y="3387481"/>
            <a:ext cx="162216" cy="262646"/>
            <a:chOff x="5059700" y="2334775"/>
            <a:chExt cx="40775" cy="66025"/>
          </a:xfrm>
          <a:solidFill>
            <a:srgbClr val="EEF1F8"/>
          </a:solidFill>
        </p:grpSpPr>
        <p:sp>
          <p:nvSpPr>
            <p:cNvPr id="1761" name="Google Shape;1761;p6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6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6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6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6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" name="Google Shape;1770;p63"/>
          <p:cNvGrpSpPr/>
          <p:nvPr/>
        </p:nvGrpSpPr>
        <p:grpSpPr>
          <a:xfrm>
            <a:off x="7373950" y="3820548"/>
            <a:ext cx="302153" cy="261950"/>
            <a:chOff x="5037700" y="2430325"/>
            <a:chExt cx="75950" cy="65850"/>
          </a:xfrm>
        </p:grpSpPr>
        <p:sp>
          <p:nvSpPr>
            <p:cNvPr id="1771" name="Google Shape;1771;p6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EF1F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63"/>
          <p:cNvGrpSpPr/>
          <p:nvPr/>
        </p:nvGrpSpPr>
        <p:grpSpPr>
          <a:xfrm>
            <a:off x="6425770" y="3439070"/>
            <a:ext cx="282601" cy="159467"/>
            <a:chOff x="4756975" y="2341800"/>
            <a:chExt cx="91975" cy="51925"/>
          </a:xfrm>
          <a:solidFill>
            <a:srgbClr val="EEF1F8"/>
          </a:solidFill>
        </p:grpSpPr>
        <p:sp>
          <p:nvSpPr>
            <p:cNvPr id="1774" name="Google Shape;1774;p6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6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6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6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6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" name="Google Shape;1794;p63"/>
          <p:cNvGrpSpPr/>
          <p:nvPr/>
        </p:nvGrpSpPr>
        <p:grpSpPr>
          <a:xfrm>
            <a:off x="6861785" y="4237309"/>
            <a:ext cx="347093" cy="287088"/>
            <a:chOff x="4943575" y="2516350"/>
            <a:chExt cx="98675" cy="81700"/>
          </a:xfrm>
          <a:solidFill>
            <a:srgbClr val="EEF1F8"/>
          </a:solidFill>
        </p:grpSpPr>
        <p:sp>
          <p:nvSpPr>
            <p:cNvPr id="1795" name="Google Shape;1795;p6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3" name="Google Shape;1873;p63"/>
          <p:cNvSpPr/>
          <p:nvPr/>
        </p:nvSpPr>
        <p:spPr>
          <a:xfrm>
            <a:off x="6887172" y="2978194"/>
            <a:ext cx="284762" cy="284762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" name="Google Shape;1874;p63"/>
          <p:cNvSpPr/>
          <p:nvPr/>
        </p:nvSpPr>
        <p:spPr>
          <a:xfrm>
            <a:off x="7403746" y="3025267"/>
            <a:ext cx="242560" cy="190618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EEF1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5" name="Google Shape;1875;p63"/>
          <p:cNvSpPr/>
          <p:nvPr/>
        </p:nvSpPr>
        <p:spPr>
          <a:xfrm>
            <a:off x="5937138" y="1916085"/>
            <a:ext cx="193068" cy="193068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6" name="Google Shape;1876;p63"/>
          <p:cNvSpPr/>
          <p:nvPr/>
        </p:nvSpPr>
        <p:spPr>
          <a:xfrm flipH="1">
            <a:off x="6439190" y="1916085"/>
            <a:ext cx="193068" cy="193068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EEF1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544;p63">
            <a:extLst>
              <a:ext uri="{FF2B5EF4-FFF2-40B4-BE49-F238E27FC236}">
                <a16:creationId xmlns:a16="http://schemas.microsoft.com/office/drawing/2014/main" id="{C38AF659-981B-6F44-0F99-21664C9A2923}"/>
              </a:ext>
            </a:extLst>
          </p:cNvPr>
          <p:cNvSpPr txBox="1">
            <a:spLocks/>
          </p:cNvSpPr>
          <p:nvPr/>
        </p:nvSpPr>
        <p:spPr>
          <a:xfrm>
            <a:off x="1068100" y="330938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Flèches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p32"/>
          <p:cNvPicPr preferRelativeResize="0"/>
          <p:nvPr/>
        </p:nvPicPr>
        <p:blipFill>
          <a:blip r:embed="rId4"/>
          <a:srcRect t="2686" b="2686"/>
          <a:stretch/>
        </p:blipFill>
        <p:spPr>
          <a:xfrm>
            <a:off x="5499525" y="1407970"/>
            <a:ext cx="2595281" cy="3551955"/>
          </a:xfrm>
          <a:prstGeom prst="rect">
            <a:avLst/>
          </a:prstGeom>
          <a:noFill/>
          <a:ln w="12700">
            <a:noFill/>
          </a:ln>
          <a:effectLst/>
        </p:spPr>
      </p:pic>
      <p:sp>
        <p:nvSpPr>
          <p:cNvPr id="553" name="Google Shape;553;p32"/>
          <p:cNvSpPr txBox="1">
            <a:spLocks noGrp="1"/>
          </p:cNvSpPr>
          <p:nvPr>
            <p:ph type="title"/>
          </p:nvPr>
        </p:nvSpPr>
        <p:spPr>
          <a:xfrm>
            <a:off x="711400" y="1554800"/>
            <a:ext cx="4530300" cy="48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Introduction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554" name="Google Shape;554;p32"/>
          <p:cNvSpPr txBox="1">
            <a:spLocks noGrp="1"/>
          </p:cNvSpPr>
          <p:nvPr>
            <p:ph type="body" idx="1"/>
          </p:nvPr>
        </p:nvSpPr>
        <p:spPr>
          <a:xfrm>
            <a:off x="711400" y="2169400"/>
            <a:ext cx="4530300" cy="2499582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5B6CED4B-D0B2-8753-7963-829C0485486A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5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1" name="Google Shape;8381;p65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382" name="Google Shape;8382;p65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383" name="Google Shape;8383;p65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65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65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65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65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65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65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90" name="Google Shape;8390;p65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391" name="Google Shape;8391;p65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65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65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65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65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396" name="Google Shape;8396;p65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397" name="Google Shape;8397;p65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398" name="Google Shape;8398;p65"/>
              <p:cNvCxnSpPr>
                <a:endCxn id="8399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00" name="Google Shape;8400;p65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01" name="Google Shape;8401;p65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02" name="Google Shape;8402;p65"/>
              <p:cNvCxnSpPr>
                <a:stCxn id="8399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03" name="Google Shape;8403;p65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04" name="Google Shape;8404;p65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05" name="Google Shape;8405;p65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06" name="Google Shape;8406;p65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65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08" name="Google Shape;8408;p65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09" name="Google Shape;8409;p65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10" name="Google Shape;8410;p65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11" name="Google Shape;8411;p65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12" name="Google Shape;8412;p65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13" name="Google Shape;8413;p65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14" name="Google Shape;8414;p65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65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15" name="Google Shape;8415;p65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16" name="Google Shape;8416;p65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17" name="Google Shape;8417;p65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18" name="Google Shape;8418;p65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19" name="Google Shape;8419;p65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20" name="Google Shape;8420;p65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21" name="Google Shape;8421;p65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22" name="Google Shape;8422;p65"/>
              <p:cNvCxnSpPr>
                <a:stCxn id="8423" idx="6"/>
                <a:endCxn id="8424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25" name="Google Shape;8425;p65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26" name="Google Shape;8426;p65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24" name="Google Shape;8424;p65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65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28" name="Google Shape;8428;p65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429" name="Google Shape;8429;p65"/>
              <p:cNvCxnSpPr>
                <a:stCxn id="8430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31" name="Google Shape;8431;p65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65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32" name="Google Shape;8432;p65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433" name="Google Shape;8433;p65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34" name="Google Shape;8434;p65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65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36" name="Google Shape;8436;p65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437" name="Google Shape;8437;p65"/>
              <p:cNvCxnSpPr>
                <a:stCxn id="8438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23" name="Google Shape;8423;p6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6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39" name="Google Shape;8439;p65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440" name="Google Shape;8440;p65"/>
            <p:cNvCxnSpPr>
              <a:stCxn id="8441" idx="4"/>
              <a:endCxn id="8442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3" name="Google Shape;8443;p65"/>
            <p:cNvCxnSpPr>
              <a:stCxn id="8442" idx="0"/>
              <a:endCxn id="8444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5" name="Google Shape;8445;p65"/>
            <p:cNvCxnSpPr>
              <a:stCxn id="8444" idx="4"/>
              <a:endCxn id="8446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7" name="Google Shape;8447;p65"/>
            <p:cNvCxnSpPr>
              <a:stCxn id="8446" idx="0"/>
              <a:endCxn id="8448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448" name="Google Shape;8448;p65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4" name="Google Shape;8444;p65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1" name="Google Shape;8441;p65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6" name="Google Shape;8446;p65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2" name="Google Shape;8442;p65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49" name="Google Shape;8449;p65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450" name="Google Shape;8450;p65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65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65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65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65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5" name="Google Shape;8455;p65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456" name="Google Shape;8456;p65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65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65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65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65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65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2" name="Google Shape;8462;p65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463" name="Google Shape;8463;p65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464" name="Google Shape;8464;p65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465" name="Google Shape;8465;p65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466" name="Google Shape;8466;p65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467" name="Google Shape;8467;p65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468" name="Google Shape;8468;p65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65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65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71" name="Google Shape;8471;p65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472" name="Google Shape;8472;p65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65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65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475" name="Google Shape;8475;p65"/>
            <p:cNvCxnSpPr>
              <a:stCxn id="8472" idx="6"/>
              <a:endCxn id="8473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76" name="Google Shape;8476;p65"/>
            <p:cNvCxnSpPr>
              <a:stCxn id="8473" idx="4"/>
              <a:endCxn id="8477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78" name="Google Shape;8478;p65"/>
            <p:cNvCxnSpPr>
              <a:stCxn id="8477" idx="6"/>
              <a:endCxn id="8474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79" name="Google Shape;8479;p65"/>
            <p:cNvCxnSpPr>
              <a:stCxn id="8474" idx="4"/>
              <a:endCxn id="8480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477" name="Google Shape;8477;p65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65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65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482" name="Google Shape;8482;p65"/>
            <p:cNvCxnSpPr>
              <a:endCxn id="8481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83" name="Google Shape;8483;p65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484" name="Google Shape;8484;p6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6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65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65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65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9" name="Google Shape;8489;p65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490" name="Google Shape;8490;p6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6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6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6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6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495" name="Google Shape;8495;p6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96" name="Google Shape;8496;p6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97" name="Google Shape;8497;p6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98" name="Google Shape;8498;p6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99" name="Google Shape;8499;p65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00" name="Google Shape;8500;p65"/>
            <p:cNvCxnSpPr>
              <a:stCxn id="8501" idx="2"/>
              <a:endCxn id="8502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3" name="Google Shape;8503;p65"/>
            <p:cNvCxnSpPr>
              <a:stCxn id="8504" idx="0"/>
              <a:endCxn id="8501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5" name="Google Shape;8505;p65"/>
            <p:cNvCxnSpPr>
              <a:stCxn id="8504" idx="2"/>
              <a:endCxn id="8506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7" name="Google Shape;8507;p65"/>
            <p:cNvCxnSpPr>
              <a:stCxn id="8508" idx="0"/>
              <a:endCxn id="8504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9" name="Google Shape;8509;p65"/>
            <p:cNvCxnSpPr>
              <a:stCxn id="8502" idx="2"/>
              <a:endCxn id="8510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11" name="Google Shape;8511;p65"/>
            <p:cNvCxnSpPr>
              <a:stCxn id="8512" idx="0"/>
              <a:endCxn id="8502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08" name="Google Shape;8508;p65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06" name="Google Shape;8506;p65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12" name="Google Shape;8512;p65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10" name="Google Shape;8510;p65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02" name="Google Shape;8502;p65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04" name="Google Shape;8504;p65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01" name="Google Shape;8501;p65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13" name="Google Shape;8513;p65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14" name="Google Shape;8514;p65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15" name="Google Shape;8515;p65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16" name="Google Shape;8516;p65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17" name="Google Shape;8517;p6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18" name="Google Shape;8518;p6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19" name="Google Shape;8519;p65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20" name="Google Shape;8520;p65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21" name="Google Shape;8521;p65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22" name="Google Shape;8522;p65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23" name="Google Shape;8523;p6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24" name="Google Shape;8524;p6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25" name="Google Shape;8525;p65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6" name="Google Shape;8526;p65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27" name="Google Shape;8527;p65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528" name="Google Shape;8528;p6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29" name="Google Shape;8529;p6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30" name="Google Shape;8530;p65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1" name="Google Shape;8531;p65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532" name="Google Shape;8532;p65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533" name="Google Shape;8533;p6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34" name="Google Shape;8534;p6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35" name="Google Shape;8535;p65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6" name="Google Shape;8536;p65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537" name="Google Shape;8537;p6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538" name="Google Shape;8538;p6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6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6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1" name="Google Shape;8541;p6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542" name="Google Shape;8542;p6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6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6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5" name="Google Shape;8545;p6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546" name="Google Shape;8546;p6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6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6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9" name="Google Shape;8549;p6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550" name="Google Shape;8550;p6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6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6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53" name="Google Shape;8553;p65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554" name="Google Shape;8554;p65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65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65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65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65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65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65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65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65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65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4" name="Google Shape;8564;p65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565" name="Google Shape;8565;p65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65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65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65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65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65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65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65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65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65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65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65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65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65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65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65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65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65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65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65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65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65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65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65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65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0" name="Google Shape;8590;p65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591" name="Google Shape;8591;p65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65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65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65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65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65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65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65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65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65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65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65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65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65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65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65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65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65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65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65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1" name="Google Shape;8611;p65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65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65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65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65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65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65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65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65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65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65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65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65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65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5" name="Google Shape;8625;p65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  <a:solidFill>
            <a:srgbClr val="EEF1F8"/>
          </a:solidFill>
        </p:grpSpPr>
        <p:sp>
          <p:nvSpPr>
            <p:cNvPr id="8626" name="Google Shape;8626;p65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65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65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65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65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65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65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65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65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65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65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65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65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65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65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65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65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65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65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65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65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65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65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65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65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65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65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65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65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65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65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65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8" name="Google Shape;8658;p65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659" name="Google Shape;8659;p65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660" name="Google Shape;8660;p65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65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65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65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65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5" name="Google Shape;8665;p65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666" name="Google Shape;8666;p65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667" name="Google Shape;8667;p65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668" name="Google Shape;8668;p65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669" name="Google Shape;8669;p65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70" name="Google Shape;8670;p65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71" name="Google Shape;8671;p65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72" name="Google Shape;8672;p65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73" name="Google Shape;8673;p65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74" name="Google Shape;8674;p65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75" name="Google Shape;8675;p65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76" name="Google Shape;8676;p65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677" name="Google Shape;8677;p65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678" name="Google Shape;8678;p65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679" name="Google Shape;8679;p65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680" name="Google Shape;8680;p65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681" name="Google Shape;8681;p65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682" name="Google Shape;8682;p65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83" name="Google Shape;8683;p65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684" name="Google Shape;8684;p65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685" name="Google Shape;8685;p65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686" name="Google Shape;8686;p65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687" name="Google Shape;8687;p65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688" name="Google Shape;8688;p65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689" name="Google Shape;8689;p65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690" name="Google Shape;8690;p65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91" name="Google Shape;8691;p65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692" name="Google Shape;8692;p65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693" name="Google Shape;8693;p65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694" name="Google Shape;8694;p65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695" name="Google Shape;8695;p65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696" name="Google Shape;8696;p65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697" name="Google Shape;8697;p65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698" name="Google Shape;8698;p65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99" name="Google Shape;8699;p65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00" name="Google Shape;8700;p65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01" name="Google Shape;8701;p65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02" name="Google Shape;8702;p65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03" name="Google Shape;8703;p65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04" name="Google Shape;8704;p65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65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65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65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65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65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10" name="Google Shape;8710;p65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11" name="Google Shape;8711;p65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12" name="Google Shape;8712;p65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13" name="Google Shape;8713;p65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14" name="Google Shape;8714;p65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5" name="Google Shape;8715;p65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6" name="Google Shape;8716;p65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7" name="Google Shape;8717;p65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8" name="Google Shape;8718;p65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9" name="Google Shape;8719;p65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0" name="Google Shape;8720;p65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21" name="Google Shape;8721;p65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2" name="Google Shape;8722;p65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23" name="Google Shape;8723;p65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24" name="Google Shape;8724;p65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25" name="Google Shape;8725;p65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26" name="Google Shape;8726;p65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27" name="Google Shape;8727;p65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8" name="Google Shape;8728;p65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9" name="Google Shape;8729;p65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0" name="Google Shape;8730;p65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1" name="Google Shape;8731;p65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2" name="Google Shape;8732;p65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3" name="Google Shape;8733;p65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34" name="Google Shape;8734;p65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5" name="Google Shape;8735;p65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736" name="Google Shape;8736;p65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737" name="Google Shape;8737;p65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5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65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65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65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742" name="Google Shape;8742;p65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743" name="Google Shape;8743;p65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744" name="Google Shape;8744;p65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45" name="Google Shape;8745;p65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46" name="Google Shape;8746;p65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47" name="Google Shape;8747;p65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48" name="Google Shape;8748;p65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749" name="Google Shape;8749;p65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750" name="Google Shape;8750;p65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751" name="Google Shape;8751;p65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65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65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54" name="Google Shape;8754;p65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755" name="Google Shape;8755;p65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756" name="Google Shape;8756;p65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757" name="Google Shape;8757;p65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8" name="Google Shape;8758;p65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9" name="Google Shape;8759;p65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0" name="Google Shape;8760;p65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761" name="Google Shape;8761;p65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2" name="Google Shape;8762;p65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3" name="Google Shape;8763;p65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764" name="Google Shape;8764;p65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765" name="Google Shape;8765;p65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6" name="Google Shape;8766;p65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7" name="Google Shape;8767;p65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8" name="Google Shape;8768;p65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769" name="Google Shape;8769;p65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0" name="Google Shape;8770;p65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71" name="Google Shape;8771;p65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772" name="Google Shape;8772;p65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773" name="Google Shape;8773;p65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4" name="Google Shape;8774;p65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5" name="Google Shape;8775;p65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6" name="Google Shape;8776;p65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777" name="Google Shape;8777;p65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8" name="Google Shape;8778;p65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779" name="Google Shape;8779;p65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780" name="Google Shape;8780;p65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781" name="Google Shape;8781;p65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782" name="Google Shape;8782;p65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3" name="Google Shape;8783;p65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4" name="Google Shape;8784;p65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85" name="Google Shape;8785;p65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786" name="Google Shape;8786;p65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65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88" name="Google Shape;8788;p65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789" name="Google Shape;8789;p65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790" name="Google Shape;8790;p65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65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65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93" name="Google Shape;8793;p65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794" name="Google Shape;8794;p65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5" name="Google Shape;8795;p65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96" name="Google Shape;8796;p65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797" name="Google Shape;8797;p65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798" name="Google Shape;8798;p65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9" name="Google Shape;8799;p65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65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01" name="Google Shape;8801;p65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02" name="Google Shape;8802;p65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65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2" name="Google Shape;1544;p63">
            <a:extLst>
              <a:ext uri="{FF2B5EF4-FFF2-40B4-BE49-F238E27FC236}">
                <a16:creationId xmlns:a16="http://schemas.microsoft.com/office/drawing/2014/main" id="{8CA6117D-0651-335E-5176-F5B2AE921418}"/>
              </a:ext>
            </a:extLst>
          </p:cNvPr>
          <p:cNvSpPr txBox="1">
            <a:spLocks/>
          </p:cNvSpPr>
          <p:nvPr/>
        </p:nvSpPr>
        <p:spPr>
          <a:xfrm>
            <a:off x="1068100" y="330938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Diagrammes</a:t>
            </a:r>
          </a:p>
        </p:txBody>
      </p:sp>
    </p:spTree>
    <p:custDataLst>
      <p:tags r:id="rId1"/>
    </p:custData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08" name="Google Shape;8808;p66"/>
          <p:cNvGrpSpPr/>
          <p:nvPr/>
        </p:nvGrpSpPr>
        <p:grpSpPr>
          <a:xfrm>
            <a:off x="4746293" y="3066964"/>
            <a:ext cx="4094858" cy="1755516"/>
            <a:chOff x="728925" y="3296613"/>
            <a:chExt cx="2390414" cy="1024800"/>
          </a:xfrm>
        </p:grpSpPr>
        <p:grpSp>
          <p:nvGrpSpPr>
            <p:cNvPr id="8809" name="Google Shape;8809;p66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10" name="Google Shape;8810;p66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11" name="Google Shape;8811;p66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12" name="Google Shape;8812;p66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13" name="Google Shape;8813;p66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14" name="Google Shape;8814;p66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15" name="Google Shape;8815;p66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16" name="Google Shape;8816;p66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17" name="Google Shape;8817;p66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18" name="Google Shape;8818;p66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19" name="Google Shape;8819;p66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66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66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66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66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66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66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66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66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66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66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66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66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66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66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66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66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66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66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66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40" name="Google Shape;8840;p66"/>
          <p:cNvGrpSpPr/>
          <p:nvPr/>
        </p:nvGrpSpPr>
        <p:grpSpPr>
          <a:xfrm>
            <a:off x="4748351" y="1056167"/>
            <a:ext cx="4053288" cy="1658678"/>
            <a:chOff x="749309" y="1112739"/>
            <a:chExt cx="2371603" cy="980693"/>
          </a:xfrm>
        </p:grpSpPr>
        <p:grpSp>
          <p:nvGrpSpPr>
            <p:cNvPr id="8841" name="Google Shape;8841;p66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842" name="Google Shape;8842;p66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66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66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66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66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66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66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66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66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66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66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66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66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66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66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66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66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66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66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66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66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66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66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66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66" name="Google Shape;8866;p66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867" name="Google Shape;8867;p66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66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66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66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71" name="Google Shape;8871;p66"/>
            <p:cNvSpPr/>
            <p:nvPr/>
          </p:nvSpPr>
          <p:spPr>
            <a:xfrm>
              <a:off x="1434877" y="1266727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66"/>
            <p:cNvSpPr/>
            <p:nvPr/>
          </p:nvSpPr>
          <p:spPr>
            <a:xfrm>
              <a:off x="1777683" y="2014832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66"/>
            <p:cNvSpPr/>
            <p:nvPr/>
          </p:nvSpPr>
          <p:spPr>
            <a:xfrm>
              <a:off x="1092070" y="1764067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66"/>
            <p:cNvSpPr/>
            <p:nvPr/>
          </p:nvSpPr>
          <p:spPr>
            <a:xfrm>
              <a:off x="2463277" y="1764067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14" name="Google Shape;8914;p66"/>
          <p:cNvGraphicFramePr/>
          <p:nvPr>
            <p:extLst>
              <p:ext uri="{D42A27DB-BD31-4B8C-83A1-F6EECF244321}">
                <p14:modId xmlns:p14="http://schemas.microsoft.com/office/powerpoint/2010/main" val="3401936734"/>
              </p:ext>
            </p:extLst>
          </p:nvPr>
        </p:nvGraphicFramePr>
        <p:xfrm>
          <a:off x="261995" y="2092125"/>
          <a:ext cx="4243300" cy="1592445"/>
        </p:xfrm>
        <a:graphic>
          <a:graphicData uri="http://schemas.openxmlformats.org/drawingml/2006/table">
            <a:tbl>
              <a:tblPr>
                <a:noFill/>
                <a:tableStyleId>{E475AC4B-ABE5-4324-9EB3-92E8E8EF2560}</a:tableStyleId>
              </a:tblPr>
              <a:tblGrid>
                <a:gridCol w="1060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0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08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08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08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dirty="0"/>
                    </a:p>
                  </a:txBody>
                  <a:tcPr marL="163703" marR="163703" marT="163703" marB="163703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Google Shape;1544;p63">
            <a:extLst>
              <a:ext uri="{FF2B5EF4-FFF2-40B4-BE49-F238E27FC236}">
                <a16:creationId xmlns:a16="http://schemas.microsoft.com/office/drawing/2014/main" id="{7580FABC-A6A3-6A0C-D5D4-2F175F6899C5}"/>
              </a:ext>
            </a:extLst>
          </p:cNvPr>
          <p:cNvSpPr txBox="1">
            <a:spLocks/>
          </p:cNvSpPr>
          <p:nvPr/>
        </p:nvSpPr>
        <p:spPr>
          <a:xfrm>
            <a:off x="1068100" y="330938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Tableaux</a:t>
            </a:r>
          </a:p>
        </p:txBody>
      </p:sp>
    </p:spTree>
    <p:custDataLst>
      <p:tags r:id="rId1"/>
    </p:custData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875" name="Google Shape;8875;p66"/>
          <p:cNvGraphicFramePr/>
          <p:nvPr>
            <p:extLst>
              <p:ext uri="{D42A27DB-BD31-4B8C-83A1-F6EECF244321}">
                <p14:modId xmlns:p14="http://schemas.microsoft.com/office/powerpoint/2010/main" val="4238750570"/>
              </p:ext>
            </p:extLst>
          </p:nvPr>
        </p:nvGraphicFramePr>
        <p:xfrm>
          <a:off x="4669853" y="1087651"/>
          <a:ext cx="4047656" cy="1584233"/>
        </p:xfrm>
        <a:graphic>
          <a:graphicData uri="http://schemas.openxmlformats.org/drawingml/2006/table">
            <a:tbl>
              <a:tblPr>
                <a:noFill/>
                <a:tableStyleId>{E475AC4B-ABE5-4324-9EB3-92E8E8EF2560}</a:tableStyleId>
              </a:tblPr>
              <a:tblGrid>
                <a:gridCol w="10119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1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19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19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614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14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94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dirty="0"/>
                    </a:p>
                  </a:txBody>
                  <a:tcPr marL="147780" marR="147780" marT="147780" marB="147780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877" name="Google Shape;8877;p66"/>
          <p:cNvGrpSpPr/>
          <p:nvPr/>
        </p:nvGrpSpPr>
        <p:grpSpPr>
          <a:xfrm>
            <a:off x="253523" y="1853288"/>
            <a:ext cx="3849889" cy="1705641"/>
            <a:chOff x="3358399" y="3285485"/>
            <a:chExt cx="2363377" cy="1047062"/>
          </a:xfrm>
        </p:grpSpPr>
        <p:grpSp>
          <p:nvGrpSpPr>
            <p:cNvPr id="8878" name="Google Shape;8878;p66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879" name="Google Shape;8879;p66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66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66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66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66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84" name="Google Shape;8884;p66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885" name="Google Shape;8885;p66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66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66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66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66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90" name="Google Shape;8890;p66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891" name="Google Shape;8891;p66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66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66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66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66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96" name="Google Shape;8896;p66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897" name="Google Shape;8897;p66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66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66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66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66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02" name="Google Shape;8902;p66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03" name="Google Shape;8903;p6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6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6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6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6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08" name="Google Shape;8908;p66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09" name="Google Shape;8909;p6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6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6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6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6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21" name="Google Shape;8921;p66"/>
          <p:cNvGrpSpPr/>
          <p:nvPr/>
        </p:nvGrpSpPr>
        <p:grpSpPr>
          <a:xfrm>
            <a:off x="4510311" y="3035973"/>
            <a:ext cx="4191348" cy="1665767"/>
            <a:chOff x="1906114" y="789980"/>
            <a:chExt cx="1487676" cy="606868"/>
          </a:xfrm>
        </p:grpSpPr>
        <p:cxnSp>
          <p:nvCxnSpPr>
            <p:cNvPr id="8922" name="Google Shape;8922;p66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23" name="Google Shape;8923;p66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24" name="Google Shape;8924;p66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25" name="Google Shape;8925;p66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500" dirty="0">
                  <a:solidFill>
                    <a:srgbClr val="E3E9ED"/>
                  </a:solidFill>
                </a:rPr>
                <a:t>JANVIER</a:t>
              </a:r>
              <a:endParaRPr sz="500" dirty="0">
                <a:solidFill>
                  <a:srgbClr val="E3E9ED"/>
                </a:solidFill>
              </a:endParaRPr>
            </a:p>
          </p:txBody>
        </p:sp>
        <p:sp>
          <p:nvSpPr>
            <p:cNvPr id="8926" name="Google Shape;8926;p66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500" dirty="0">
                  <a:solidFill>
                    <a:srgbClr val="E3E9ED"/>
                  </a:solidFill>
                </a:rPr>
                <a:t>FEVRIER</a:t>
              </a:r>
              <a:endParaRPr sz="500" dirty="0">
                <a:solidFill>
                  <a:srgbClr val="E3E9ED"/>
                </a:solidFill>
              </a:endParaRPr>
            </a:p>
          </p:txBody>
        </p:sp>
        <p:sp>
          <p:nvSpPr>
            <p:cNvPr id="8927" name="Google Shape;8927;p66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500" dirty="0">
                  <a:solidFill>
                    <a:srgbClr val="E3E9ED"/>
                  </a:solidFill>
                </a:rPr>
                <a:t>MARS</a:t>
              </a:r>
              <a:endParaRPr sz="500" dirty="0">
                <a:solidFill>
                  <a:srgbClr val="E3E9ED"/>
                </a:solidFill>
              </a:endParaRPr>
            </a:p>
          </p:txBody>
        </p:sp>
        <p:sp>
          <p:nvSpPr>
            <p:cNvPr id="8928" name="Google Shape;8928;p66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500" dirty="0">
                  <a:solidFill>
                    <a:srgbClr val="E3E9ED"/>
                  </a:solidFill>
                </a:rPr>
                <a:t>AVRIL</a:t>
              </a:r>
              <a:endParaRPr sz="500" dirty="0">
                <a:solidFill>
                  <a:srgbClr val="E3E9ED"/>
                </a:solidFill>
              </a:endParaRPr>
            </a:p>
          </p:txBody>
        </p:sp>
        <p:sp>
          <p:nvSpPr>
            <p:cNvPr id="8929" name="Google Shape;8929;p66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66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66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66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66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66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66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500" dirty="0">
                  <a:solidFill>
                    <a:srgbClr val="E3E9ED"/>
                  </a:solidFill>
                </a:rPr>
                <a:t>PHASE 1</a:t>
              </a:r>
              <a:endParaRPr sz="500" dirty="0">
                <a:solidFill>
                  <a:srgbClr val="E3E9ED"/>
                </a:solidFill>
              </a:endParaRPr>
            </a:p>
          </p:txBody>
        </p:sp>
        <p:sp>
          <p:nvSpPr>
            <p:cNvPr id="8936" name="Google Shape;8936;p66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500" dirty="0">
                  <a:solidFill>
                    <a:srgbClr val="E3E9ED"/>
                  </a:solidFill>
                </a:rPr>
                <a:t>Tâche 1</a:t>
              </a:r>
              <a:endParaRPr sz="500" dirty="0">
                <a:solidFill>
                  <a:srgbClr val="E3E9ED"/>
                </a:solidFill>
              </a:endParaRPr>
            </a:p>
          </p:txBody>
        </p:sp>
        <p:sp>
          <p:nvSpPr>
            <p:cNvPr id="8937" name="Google Shape;8937;p66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500" dirty="0">
                  <a:solidFill>
                    <a:srgbClr val="E3E9ED"/>
                  </a:solidFill>
                </a:rPr>
                <a:t>Tâche 2</a:t>
              </a:r>
              <a:endParaRPr sz="500" dirty="0">
                <a:solidFill>
                  <a:srgbClr val="E3E9ED"/>
                </a:solidFill>
              </a:endParaRPr>
            </a:p>
          </p:txBody>
        </p:sp>
        <p:sp>
          <p:nvSpPr>
            <p:cNvPr id="8938" name="Google Shape;8938;p66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544;p63">
            <a:extLst>
              <a:ext uri="{FF2B5EF4-FFF2-40B4-BE49-F238E27FC236}">
                <a16:creationId xmlns:a16="http://schemas.microsoft.com/office/drawing/2014/main" id="{7580FABC-A6A3-6A0C-D5D4-2F175F6899C5}"/>
              </a:ext>
            </a:extLst>
          </p:cNvPr>
          <p:cNvSpPr txBox="1">
            <a:spLocks/>
          </p:cNvSpPr>
          <p:nvPr/>
        </p:nvSpPr>
        <p:spPr>
          <a:xfrm>
            <a:off x="1068100" y="330938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Tableaux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67219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73" name="Google Shape;9373;p68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374" name="Google Shape;9374;p6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375" name="Google Shape;9375;p6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6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6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6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6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6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6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6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6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6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5" name="Google Shape;9385;p6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386" name="Google Shape;9386;p6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6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6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6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6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6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6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6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6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6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6" name="Google Shape;9396;p6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397" name="Google Shape;9397;p6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6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6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6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6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6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6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6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6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6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7" name="Google Shape;9407;p6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08" name="Google Shape;9408;p6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6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0" name="Google Shape;9410;p6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6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6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6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6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6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6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6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8" name="Google Shape;9418;p6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19" name="Google Shape;9419;p6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6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6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6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6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6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5" name="Google Shape;9425;p6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6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6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8" name="Google Shape;9428;p6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9" name="Google Shape;9429;p6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430" name="Google Shape;9430;p6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1" name="Google Shape;9431;p6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6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6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4" name="Google Shape;9434;p6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6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6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6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6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6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40" name="Google Shape;9440;p6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441" name="Google Shape;9441;p6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6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6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6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6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6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6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6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6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6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1" name="Google Shape;9451;p6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452" name="Google Shape;9452;p6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6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6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6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6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6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6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6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6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6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2" name="Google Shape;9462;p6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463" name="Google Shape;9463;p6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6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6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6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6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6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6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6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6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6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3" name="Google Shape;9473;p6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474" name="Google Shape;9474;p6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6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6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6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6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6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6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6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6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6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84" name="Google Shape;9484;p68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485" name="Google Shape;9485;p68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486" name="Google Shape;9486;p68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68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68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68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68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1" name="Google Shape;9491;p68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492" name="Google Shape;9492;p68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68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68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68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68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7" name="Google Shape;9497;p68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498" name="Google Shape;9498;p68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68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68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68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68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3" name="Google Shape;9503;p68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04" name="Google Shape;9504;p68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68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68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68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68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09" name="Google Shape;9509;p68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10" name="Google Shape;9510;p68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68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68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68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68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68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68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68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68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68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68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EEF1F8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68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68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68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68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68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68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68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8" name="Google Shape;9528;p68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529" name="Google Shape;9529;p68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68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1" name="Google Shape;9531;p68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532" name="Google Shape;9532;p6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68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4" name="Google Shape;9534;p68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535" name="Google Shape;9535;p68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EEF1F8"/>
            </a:solidFill>
            <a:ln w="19050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68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EEF1F8"/>
            </a:solidFill>
            <a:ln w="19050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68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68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68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68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EEF1F8"/>
            </a:solidFill>
            <a:ln w="19050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68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68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3" name="Google Shape;9543;p68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544" name="Google Shape;9544;p68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68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68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68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68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9" name="Google Shape;9549;p68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550" name="Google Shape;9550;p68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68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68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EEF1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68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68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5" name="Google Shape;9555;p68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556" name="Google Shape;9556;p68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557" name="Google Shape;9557;p6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6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59" name="Google Shape;9559;p68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560" name="Google Shape;9560;p6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6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2" name="Google Shape;9562;p68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563" name="Google Shape;9563;p6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6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5" name="Google Shape;9565;p68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566" name="Google Shape;9566;p6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6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8" name="Google Shape;9568;p68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569" name="Google Shape;9569;p6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6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71" name="Google Shape;9571;p68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572" name="Google Shape;9572;p68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573" name="Google Shape;9573;p6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74" name="Google Shape;9574;p68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575" name="Google Shape;9575;p68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576" name="Google Shape;9576;p6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77" name="Google Shape;9577;p68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578" name="Google Shape;9578;p68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579" name="Google Shape;9579;p68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chemeClr val="tx2"/>
              </a:solidFill>
              <a:prstDash val="solid"/>
              <a:round/>
              <a:headEnd type="oval" w="med" len="med"/>
              <a:tailEnd type="oval" w="med" len="med"/>
            </a:ln>
          </p:spPr>
          <p:txBody>
            <a:bodyPr/>
            <a:lstStyle/>
            <a:p>
              <a:endParaRPr lang="fr-FR"/>
            </a:p>
          </p:txBody>
        </p:sp>
        <p:grpSp>
          <p:nvGrpSpPr>
            <p:cNvPr id="9580" name="Google Shape;9580;p68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581" name="Google Shape;9581;p68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82" name="Google Shape;9582;p68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583" name="Google Shape;9583;p68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584" name="Google Shape;9584;p68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68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68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68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68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68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68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68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68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68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68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68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68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7" name="Google Shape;9597;p68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598" name="Google Shape;9598;p68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599" name="Google Shape;9599;p68"/>
            <p:cNvCxnSpPr>
              <a:stCxn id="9598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00" name="Google Shape;9600;p68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01" name="Google Shape;9601;p68"/>
            <p:cNvCxnSpPr>
              <a:endCxn id="9600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02" name="Google Shape;9602;p68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03" name="Google Shape;9603;p68"/>
            <p:cNvCxnSpPr>
              <a:stCxn id="9602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04" name="Google Shape;9604;p68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05" name="Google Shape;9605;p68"/>
            <p:cNvCxnSpPr>
              <a:endCxn id="9604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06" name="Google Shape;9606;p68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07" name="Google Shape;9607;p68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68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68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68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1" name="Google Shape;9611;p68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12" name="Google Shape;9612;p68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13" name="Google Shape;9613;p68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68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68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68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68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68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68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0" name="Google Shape;9620;p68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21" name="Google Shape;9621;p68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2" name="Google Shape;9622;p68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68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68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68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68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68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28" name="Google Shape;9628;p68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629" name="Google Shape;9629;p6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6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1" name="Google Shape;9631;p6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2" name="Google Shape;9632;p6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6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4" name="Google Shape;9634;p6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6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6" name="Google Shape;9636;p68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637" name="Google Shape;9637;p6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8" name="Google Shape;9638;p6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6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6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6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6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6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4" name="Google Shape;9644;p68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645" name="Google Shape;9645;p68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68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7" name="Google Shape;9647;p68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8" name="Google Shape;9648;p68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68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68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68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52" name="Google Shape;9652;p68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653" name="Google Shape;9653;p68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68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55" name="Google Shape;9655;p68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656" name="Google Shape;9656;p6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6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6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6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6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6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6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 w="19050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63" name="Google Shape;9663;p68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664" name="Google Shape;9664;p6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6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6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6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6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6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6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EE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71" name="Google Shape;9671;p68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672" name="Google Shape;9672;p68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68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68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68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6" name="Google Shape;9676;p68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677" name="Google Shape;9677;p68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678" name="Google Shape;9678;p68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679" name="Google Shape;9679;p68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680" name="Google Shape;9680;p68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1" name="Google Shape;9681;p68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682" name="Google Shape;9682;p68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68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68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68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68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68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68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68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0" name="Google Shape;9690;p68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691" name="Google Shape;9691;p68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692" name="Google Shape;9692;p68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693" name="Google Shape;9693;p68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94" name="Google Shape;9694;p68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95" name="Google Shape;9695;p68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696" name="Google Shape;9696;p68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697" name="Google Shape;9697;p68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698" name="Google Shape;9698;p68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699" name="Google Shape;9699;p68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00" name="Google Shape;9700;p68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1" name="Google Shape;9701;p68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02" name="Google Shape;9702;p68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03" name="Google Shape;9703;p68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04" name="Google Shape;9704;p68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05" name="Google Shape;9705;p68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06" name="Google Shape;9706;p68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07" name="Google Shape;9707;p68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08" name="Google Shape;9708;p68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09" name="Google Shape;9709;p68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10" name="Google Shape;9710;p68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11" name="Google Shape;9711;p68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12" name="Google Shape;9712;p68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13" name="Google Shape;9713;p68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14" name="Google Shape;9714;p68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15" name="Google Shape;9715;p68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16" name="Google Shape;9716;p68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17" name="Google Shape;9717;p68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18" name="Google Shape;9718;p68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19" name="Google Shape;9719;p68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20" name="Google Shape;9720;p68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21" name="Google Shape;9721;p68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22" name="Google Shape;9722;p68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23" name="Google Shape;9723;p68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24" name="Google Shape;9724;p68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25" name="Google Shape;9725;p68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26" name="Google Shape;9726;p68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27" name="Google Shape;9727;p68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728" name="Google Shape;9728;p68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29" name="Google Shape;9729;p68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30" name="Google Shape;9730;p68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731" name="Google Shape;9731;p68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32" name="Google Shape;9732;p68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733" name="Google Shape;9733;p68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34" name="Google Shape;9734;p68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35" name="Google Shape;9735;p68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736" name="Google Shape;9736;p68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tx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37" name="Google Shape;9737;p68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738" name="Google Shape;9738;p68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39" name="Google Shape;9739;p68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sp>
        <p:nvSpPr>
          <p:cNvPr id="2" name="Google Shape;1544;p63">
            <a:extLst>
              <a:ext uri="{FF2B5EF4-FFF2-40B4-BE49-F238E27FC236}">
                <a16:creationId xmlns:a16="http://schemas.microsoft.com/office/drawing/2014/main" id="{FB9A4220-2833-F610-1894-981328192A77}"/>
              </a:ext>
            </a:extLst>
          </p:cNvPr>
          <p:cNvSpPr txBox="1">
            <a:spLocks/>
          </p:cNvSpPr>
          <p:nvPr/>
        </p:nvSpPr>
        <p:spPr>
          <a:xfrm>
            <a:off x="1068100" y="330938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>
              <a:buClr>
                <a:srgbClr val="000000"/>
              </a:buClr>
              <a:buSzPts val="1100"/>
              <a:buFont typeface="Arial"/>
              <a:buNone/>
            </a:pPr>
            <a:r>
              <a:rPr lang="fr-FR" dirty="0">
                <a:latin typeface="Arial"/>
                <a:ea typeface="Arial"/>
                <a:cs typeface="Arial"/>
                <a:sym typeface="Arial"/>
              </a:rPr>
              <a:t>Graphiques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3"/>
          <p:cNvSpPr txBox="1">
            <a:spLocks noGrp="1"/>
          </p:cNvSpPr>
          <p:nvPr>
            <p:ph type="title"/>
          </p:nvPr>
        </p:nvSpPr>
        <p:spPr>
          <a:xfrm>
            <a:off x="3589900" y="2265213"/>
            <a:ext cx="4842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Titre 01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561" name="Google Shape;561;p33"/>
          <p:cNvSpPr txBox="1">
            <a:spLocks noGrp="1"/>
          </p:cNvSpPr>
          <p:nvPr>
            <p:ph type="title" idx="2"/>
          </p:nvPr>
        </p:nvSpPr>
        <p:spPr>
          <a:xfrm>
            <a:off x="3589850" y="1305088"/>
            <a:ext cx="4842600" cy="9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01.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562" name="Google Shape;562;p33"/>
          <p:cNvSpPr txBox="1">
            <a:spLocks noGrp="1"/>
          </p:cNvSpPr>
          <p:nvPr>
            <p:ph type="subTitle" idx="1"/>
          </p:nvPr>
        </p:nvSpPr>
        <p:spPr>
          <a:xfrm>
            <a:off x="5207650" y="3283751"/>
            <a:ext cx="3224700" cy="6994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Sous-titre ou texte d’accroche partie 01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DE13F8B9-4929-B1C0-B10F-A30AE9679147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34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Disposition 2 colonnes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568" name="Google Shape;568;p34"/>
          <p:cNvSpPr txBox="1">
            <a:spLocks noGrp="1"/>
          </p:cNvSpPr>
          <p:nvPr>
            <p:ph type="body" idx="1"/>
          </p:nvPr>
        </p:nvSpPr>
        <p:spPr>
          <a:xfrm>
            <a:off x="1052945" y="3179463"/>
            <a:ext cx="3026555" cy="8799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 of the printing and typesetting industry.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570" name="Google Shape;570;p34"/>
          <p:cNvSpPr txBox="1">
            <a:spLocks noGrp="1"/>
          </p:cNvSpPr>
          <p:nvPr>
            <p:ph type="subTitle" idx="3"/>
          </p:nvPr>
        </p:nvSpPr>
        <p:spPr>
          <a:xfrm>
            <a:off x="1128322" y="2566475"/>
            <a:ext cx="28758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Item 01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571" name="Google Shape;571;p34"/>
          <p:cNvSpPr txBox="1">
            <a:spLocks noGrp="1"/>
          </p:cNvSpPr>
          <p:nvPr>
            <p:ph type="subTitle" idx="4294967295"/>
          </p:nvPr>
        </p:nvSpPr>
        <p:spPr>
          <a:xfrm>
            <a:off x="4965520" y="2566475"/>
            <a:ext cx="28758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000" dirty="0">
                <a:solidFill>
                  <a:srgbClr val="FFFFFF"/>
                </a:solidFill>
                <a:latin typeface="Ubuntu" panose="020B0504030602030204" pitchFamily="34" charset="0"/>
                <a:sym typeface="Kelly Slab"/>
              </a:rPr>
              <a:t>Item 02</a:t>
            </a:r>
            <a:endParaRPr sz="2000" dirty="0">
              <a:solidFill>
                <a:srgbClr val="FFFFFF"/>
              </a:solidFill>
              <a:latin typeface="Ubuntu" panose="020B0504030602030204" pitchFamily="34" charset="0"/>
              <a:sym typeface="Kelly Slab"/>
            </a:endParaRPr>
          </a:p>
        </p:txBody>
      </p:sp>
      <p:sp>
        <p:nvSpPr>
          <p:cNvPr id="572" name="Google Shape;572;p34"/>
          <p:cNvSpPr/>
          <p:nvPr/>
        </p:nvSpPr>
        <p:spPr>
          <a:xfrm>
            <a:off x="2252422" y="1701786"/>
            <a:ext cx="627600" cy="6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accent1"/>
              </a:solidFill>
              <a:latin typeface="Kelly Slab"/>
              <a:ea typeface="Kelly Slab"/>
              <a:cs typeface="Kelly Slab"/>
              <a:sym typeface="Kelly Slab"/>
            </a:endParaRPr>
          </a:p>
        </p:txBody>
      </p:sp>
      <p:sp>
        <p:nvSpPr>
          <p:cNvPr id="573" name="Google Shape;573;p34"/>
          <p:cNvSpPr/>
          <p:nvPr/>
        </p:nvSpPr>
        <p:spPr>
          <a:xfrm>
            <a:off x="2402462" y="1549378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74" name="Google Shape;574;p34"/>
          <p:cNvSpPr/>
          <p:nvPr/>
        </p:nvSpPr>
        <p:spPr>
          <a:xfrm>
            <a:off x="6089620" y="1701786"/>
            <a:ext cx="627600" cy="6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accent1"/>
              </a:solidFill>
              <a:latin typeface="Kelly Slab"/>
              <a:ea typeface="Kelly Slab"/>
              <a:cs typeface="Kelly Slab"/>
              <a:sym typeface="Kelly Slab"/>
            </a:endParaRPr>
          </a:p>
        </p:txBody>
      </p:sp>
      <p:sp>
        <p:nvSpPr>
          <p:cNvPr id="575" name="Google Shape;575;p34"/>
          <p:cNvSpPr/>
          <p:nvPr/>
        </p:nvSpPr>
        <p:spPr>
          <a:xfrm>
            <a:off x="6264412" y="1549378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" name="Google Shape;568;p34">
            <a:extLst>
              <a:ext uri="{FF2B5EF4-FFF2-40B4-BE49-F238E27FC236}">
                <a16:creationId xmlns:a16="http://schemas.microsoft.com/office/drawing/2014/main" id="{69F3ADCD-2AC0-5A78-8D3E-6A2DFB2CCA9C}"/>
              </a:ext>
            </a:extLst>
          </p:cNvPr>
          <p:cNvSpPr txBox="1">
            <a:spLocks/>
          </p:cNvSpPr>
          <p:nvPr/>
        </p:nvSpPr>
        <p:spPr>
          <a:xfrm>
            <a:off x="4890143" y="3179463"/>
            <a:ext cx="3026555" cy="879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□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□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□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□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rgbClr val="FFFFFF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Font typeface="Didact Gothic"/>
              <a:buNone/>
            </a:pPr>
            <a:r>
              <a:rPr lang="en-US">
                <a:latin typeface="Ubuntu" panose="020B0504030602030204" pitchFamily="34" charset="0"/>
              </a:rPr>
              <a:t>Lorem Ipsum is simply dummy text of the printing and typesetting industry.</a:t>
            </a:r>
            <a:endParaRPr lang="en-US" dirty="0">
              <a:latin typeface="Ubuntu" panose="020B0504030602030204" pitchFamily="34" charset="0"/>
            </a:endParaRPr>
          </a:p>
        </p:txBody>
      </p:sp>
      <p:grpSp>
        <p:nvGrpSpPr>
          <p:cNvPr id="5" name="Google Shape;13966;p76">
            <a:extLst>
              <a:ext uri="{FF2B5EF4-FFF2-40B4-BE49-F238E27FC236}">
                <a16:creationId xmlns:a16="http://schemas.microsoft.com/office/drawing/2014/main" id="{F390A587-E64C-C26B-7BA4-2E1B92F75CEF}"/>
              </a:ext>
            </a:extLst>
          </p:cNvPr>
          <p:cNvGrpSpPr/>
          <p:nvPr/>
        </p:nvGrpSpPr>
        <p:grpSpPr>
          <a:xfrm>
            <a:off x="2584707" y="1673747"/>
            <a:ext cx="269261" cy="352050"/>
            <a:chOff x="1367060" y="2422129"/>
            <a:chExt cx="269261" cy="352050"/>
          </a:xfrm>
          <a:solidFill>
            <a:schemeClr val="accent1"/>
          </a:solidFill>
        </p:grpSpPr>
        <p:sp>
          <p:nvSpPr>
            <p:cNvPr id="6" name="Google Shape;13967;p76">
              <a:extLst>
                <a:ext uri="{FF2B5EF4-FFF2-40B4-BE49-F238E27FC236}">
                  <a16:creationId xmlns:a16="http://schemas.microsoft.com/office/drawing/2014/main" id="{E30FB224-A78C-49D8-DA95-75A1F0CB476D}"/>
                </a:ext>
              </a:extLst>
            </p:cNvPr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968;p76">
              <a:extLst>
                <a:ext uri="{FF2B5EF4-FFF2-40B4-BE49-F238E27FC236}">
                  <a16:creationId xmlns:a16="http://schemas.microsoft.com/office/drawing/2014/main" id="{4D462551-F445-333B-1B93-A36D84CC9892}"/>
                </a:ext>
              </a:extLst>
            </p:cNvPr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969;p76">
              <a:extLst>
                <a:ext uri="{FF2B5EF4-FFF2-40B4-BE49-F238E27FC236}">
                  <a16:creationId xmlns:a16="http://schemas.microsoft.com/office/drawing/2014/main" id="{F2F36E7F-9E6E-5602-E6FE-BA4999E91AF2}"/>
                </a:ext>
              </a:extLst>
            </p:cNvPr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970;p76">
              <a:extLst>
                <a:ext uri="{FF2B5EF4-FFF2-40B4-BE49-F238E27FC236}">
                  <a16:creationId xmlns:a16="http://schemas.microsoft.com/office/drawing/2014/main" id="{761578AB-3209-D05B-5439-D5C20512D060}"/>
                </a:ext>
              </a:extLst>
            </p:cNvPr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971;p76">
              <a:extLst>
                <a:ext uri="{FF2B5EF4-FFF2-40B4-BE49-F238E27FC236}">
                  <a16:creationId xmlns:a16="http://schemas.microsoft.com/office/drawing/2014/main" id="{FD76B8DB-1D28-C4D3-78EB-C8D55A0D21B1}"/>
                </a:ext>
              </a:extLst>
            </p:cNvPr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972;p76">
              <a:extLst>
                <a:ext uri="{FF2B5EF4-FFF2-40B4-BE49-F238E27FC236}">
                  <a16:creationId xmlns:a16="http://schemas.microsoft.com/office/drawing/2014/main" id="{24899C01-554A-7D31-A0CC-7B4FB8149AD4}"/>
                </a:ext>
              </a:extLst>
            </p:cNvPr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973;p76">
              <a:extLst>
                <a:ext uri="{FF2B5EF4-FFF2-40B4-BE49-F238E27FC236}">
                  <a16:creationId xmlns:a16="http://schemas.microsoft.com/office/drawing/2014/main" id="{F7D6FD0B-0170-089C-4729-B0D4048D1A70}"/>
                </a:ext>
              </a:extLst>
            </p:cNvPr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974;p76">
              <a:extLst>
                <a:ext uri="{FF2B5EF4-FFF2-40B4-BE49-F238E27FC236}">
                  <a16:creationId xmlns:a16="http://schemas.microsoft.com/office/drawing/2014/main" id="{4967F86B-68DC-1BF1-4EB3-F634EF22FEB9}"/>
                </a:ext>
              </a:extLst>
            </p:cNvPr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975;p76">
              <a:extLst>
                <a:ext uri="{FF2B5EF4-FFF2-40B4-BE49-F238E27FC236}">
                  <a16:creationId xmlns:a16="http://schemas.microsoft.com/office/drawing/2014/main" id="{2250B0A1-1A39-308A-CC28-DF814460183B}"/>
                </a:ext>
              </a:extLst>
            </p:cNvPr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976;p76">
              <a:extLst>
                <a:ext uri="{FF2B5EF4-FFF2-40B4-BE49-F238E27FC236}">
                  <a16:creationId xmlns:a16="http://schemas.microsoft.com/office/drawing/2014/main" id="{3395FF5D-7AF5-30B1-6ABE-13EDDC4B0172}"/>
                </a:ext>
              </a:extLst>
            </p:cNvPr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977;p76">
              <a:extLst>
                <a:ext uri="{FF2B5EF4-FFF2-40B4-BE49-F238E27FC236}">
                  <a16:creationId xmlns:a16="http://schemas.microsoft.com/office/drawing/2014/main" id="{1B390368-2204-8B4B-0B89-EB9BC0982788}"/>
                </a:ext>
              </a:extLst>
            </p:cNvPr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978;p76">
              <a:extLst>
                <a:ext uri="{FF2B5EF4-FFF2-40B4-BE49-F238E27FC236}">
                  <a16:creationId xmlns:a16="http://schemas.microsoft.com/office/drawing/2014/main" id="{975F4AA7-D39F-15A8-58D7-6D37DDFF04E1}"/>
                </a:ext>
              </a:extLst>
            </p:cNvPr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979;p76">
              <a:extLst>
                <a:ext uri="{FF2B5EF4-FFF2-40B4-BE49-F238E27FC236}">
                  <a16:creationId xmlns:a16="http://schemas.microsoft.com/office/drawing/2014/main" id="{DBACF537-7677-5D36-E439-9B8C016F40B7}"/>
                </a:ext>
              </a:extLst>
            </p:cNvPr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980;p76">
              <a:extLst>
                <a:ext uri="{FF2B5EF4-FFF2-40B4-BE49-F238E27FC236}">
                  <a16:creationId xmlns:a16="http://schemas.microsoft.com/office/drawing/2014/main" id="{A0BAB48D-4B99-B62B-2A99-CF96F4B98585}"/>
                </a:ext>
              </a:extLst>
            </p:cNvPr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4296;p76">
            <a:extLst>
              <a:ext uri="{FF2B5EF4-FFF2-40B4-BE49-F238E27FC236}">
                <a16:creationId xmlns:a16="http://schemas.microsoft.com/office/drawing/2014/main" id="{446347B2-2A99-2C86-745D-B540B4BDD51F}"/>
              </a:ext>
            </a:extLst>
          </p:cNvPr>
          <p:cNvSpPr/>
          <p:nvPr/>
        </p:nvSpPr>
        <p:spPr>
          <a:xfrm>
            <a:off x="6396430" y="1699748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6D8BC893-AEA7-9208-4ED3-15403FE8F147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7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Disposition 2 colonnes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686" name="Google Shape;686;p37"/>
          <p:cNvSpPr/>
          <p:nvPr/>
        </p:nvSpPr>
        <p:spPr>
          <a:xfrm>
            <a:off x="1121388" y="1547125"/>
            <a:ext cx="3074100" cy="780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0075" tIns="91425" rIns="6400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Lorem Ipsum : </a:t>
            </a:r>
            <a:br>
              <a:rPr lang="en-US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</a:br>
            <a:r>
              <a:rPr lang="en-US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simply dummy text of the printing &amp; typesetting industry. </a:t>
            </a:r>
            <a:endParaRPr sz="1200" dirty="0">
              <a:latin typeface="Ubuntu" panose="020B0504030602030204" pitchFamily="34" charset="0"/>
            </a:endParaRPr>
          </a:p>
        </p:txBody>
      </p:sp>
      <p:sp>
        <p:nvSpPr>
          <p:cNvPr id="687" name="Google Shape;687;p37"/>
          <p:cNvSpPr/>
          <p:nvPr/>
        </p:nvSpPr>
        <p:spPr>
          <a:xfrm>
            <a:off x="852113" y="1429700"/>
            <a:ext cx="536100" cy="5361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88" name="Google Shape;688;p37"/>
          <p:cNvSpPr/>
          <p:nvPr/>
        </p:nvSpPr>
        <p:spPr>
          <a:xfrm>
            <a:off x="1121388" y="2687275"/>
            <a:ext cx="3074100" cy="780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0075" tIns="91425" rIns="6400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Lorem Ipsum : </a:t>
            </a:r>
            <a:br>
              <a:rPr lang="en-US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</a:br>
            <a:r>
              <a:rPr lang="en-US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simply dummy text of the printing &amp; typesetting industry. </a:t>
            </a:r>
            <a:endParaRPr lang="en-US" sz="1200" dirty="0">
              <a:latin typeface="Ubuntu" panose="020B0504030602030204" pitchFamily="34" charset="0"/>
            </a:endParaRPr>
          </a:p>
        </p:txBody>
      </p:sp>
      <p:sp>
        <p:nvSpPr>
          <p:cNvPr id="689" name="Google Shape;689;p37"/>
          <p:cNvSpPr/>
          <p:nvPr/>
        </p:nvSpPr>
        <p:spPr>
          <a:xfrm>
            <a:off x="852100" y="2569836"/>
            <a:ext cx="536100" cy="5361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90" name="Google Shape;690;p37"/>
          <p:cNvSpPr/>
          <p:nvPr/>
        </p:nvSpPr>
        <p:spPr>
          <a:xfrm>
            <a:off x="1121388" y="3827425"/>
            <a:ext cx="3074100" cy="780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0075" tIns="91425" rIns="640075" bIns="91425" anchor="ctr" anchorCtr="0">
            <a:noAutofit/>
          </a:bodyPr>
          <a:lstStyle/>
          <a:p>
            <a:pPr algn="ctr"/>
            <a:endParaRPr sz="1200">
              <a:solidFill>
                <a:schemeClr val="accent1"/>
              </a:solidFill>
              <a:latin typeface="Ubuntu" panose="020B0504030602030204" pitchFamily="34" charset="0"/>
              <a:sym typeface="Didact Gothic"/>
            </a:endParaRPr>
          </a:p>
        </p:txBody>
      </p:sp>
      <p:sp>
        <p:nvSpPr>
          <p:cNvPr id="699" name="Google Shape;699;p37"/>
          <p:cNvSpPr/>
          <p:nvPr/>
        </p:nvSpPr>
        <p:spPr>
          <a:xfrm>
            <a:off x="929541" y="2681645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7"/>
          <p:cNvSpPr/>
          <p:nvPr/>
        </p:nvSpPr>
        <p:spPr>
          <a:xfrm>
            <a:off x="5217688" y="1547125"/>
            <a:ext cx="3074100" cy="780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idact Gothic"/>
              <a:buChar char="■"/>
            </a:pPr>
            <a:r>
              <a:rPr lang="en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Item 01</a:t>
            </a:r>
            <a:endParaRPr sz="1200" dirty="0">
              <a:solidFill>
                <a:schemeClr val="accent1"/>
              </a:solidFill>
              <a:latin typeface="Ubuntu" panose="020B0504030602030204" pitchFamily="34" charset="0"/>
              <a:ea typeface="Didact Gothic"/>
              <a:cs typeface="Didact Gothic"/>
              <a:sym typeface="Didact Gothic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idact Gothic"/>
              <a:buChar char="■"/>
            </a:pPr>
            <a:r>
              <a:rPr lang="en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Item 02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idact Gothic"/>
              <a:buChar char="■"/>
            </a:pPr>
            <a:r>
              <a:rPr lang="en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Item 03 </a:t>
            </a:r>
            <a:endParaRPr sz="1200" dirty="0">
              <a:solidFill>
                <a:schemeClr val="accent1"/>
              </a:solidFill>
              <a:latin typeface="Ubuntu" panose="020B0504030602030204" pitchFamily="34" charset="0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13" name="Google Shape;713;p37"/>
          <p:cNvSpPr/>
          <p:nvPr/>
        </p:nvSpPr>
        <p:spPr>
          <a:xfrm>
            <a:off x="4948400" y="1429686"/>
            <a:ext cx="536100" cy="5361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14" name="Google Shape;714;p37"/>
          <p:cNvSpPr/>
          <p:nvPr/>
        </p:nvSpPr>
        <p:spPr>
          <a:xfrm>
            <a:off x="5217688" y="2687275"/>
            <a:ext cx="3074100" cy="780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idact Gothic"/>
              <a:buChar char="■"/>
            </a:pPr>
            <a:r>
              <a:rPr lang="pt-BR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Item 01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idact Gothic"/>
              <a:buChar char="■"/>
            </a:pPr>
            <a:r>
              <a:rPr lang="pt-BR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Item 02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Didact Gothic"/>
              <a:buChar char="■"/>
            </a:pPr>
            <a:r>
              <a:rPr lang="pt-BR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Item 03 </a:t>
            </a:r>
          </a:p>
        </p:txBody>
      </p:sp>
      <p:sp>
        <p:nvSpPr>
          <p:cNvPr id="715" name="Google Shape;715;p37"/>
          <p:cNvSpPr/>
          <p:nvPr/>
        </p:nvSpPr>
        <p:spPr>
          <a:xfrm>
            <a:off x="4948400" y="2569826"/>
            <a:ext cx="536100" cy="5361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16" name="Google Shape;716;p37"/>
          <p:cNvSpPr/>
          <p:nvPr/>
        </p:nvSpPr>
        <p:spPr>
          <a:xfrm>
            <a:off x="5217688" y="3827425"/>
            <a:ext cx="3074100" cy="780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0075" tIns="91425" rIns="64007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717" name="Google Shape;717;p37"/>
          <p:cNvSpPr/>
          <p:nvPr/>
        </p:nvSpPr>
        <p:spPr>
          <a:xfrm>
            <a:off x="4948400" y="3709986"/>
            <a:ext cx="536100" cy="5361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718" name="Google Shape;718;p37"/>
          <p:cNvGrpSpPr/>
          <p:nvPr/>
        </p:nvGrpSpPr>
        <p:grpSpPr>
          <a:xfrm>
            <a:off x="5080832" y="3786480"/>
            <a:ext cx="271213" cy="383088"/>
            <a:chOff x="1333682" y="3344330"/>
            <a:chExt cx="271213" cy="383088"/>
          </a:xfrm>
        </p:grpSpPr>
        <p:sp>
          <p:nvSpPr>
            <p:cNvPr id="719" name="Google Shape;719;p37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7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7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7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7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7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7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" name="Google Shape;730;p37"/>
          <p:cNvSpPr txBox="1"/>
          <p:nvPr/>
        </p:nvSpPr>
        <p:spPr>
          <a:xfrm>
            <a:off x="6224238" y="3901075"/>
            <a:ext cx="8364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  <a:latin typeface="Ubuntu" panose="020B0504030602030204" pitchFamily="34" charset="0"/>
                <a:ea typeface="Kelly Slab"/>
                <a:cs typeface="Kelly Slab"/>
                <a:sym typeface="Kelly Slab"/>
              </a:rPr>
              <a:t>xx%</a:t>
            </a:r>
            <a:endParaRPr sz="1200" dirty="0">
              <a:solidFill>
                <a:schemeClr val="accent1"/>
              </a:solidFill>
              <a:latin typeface="Ubuntu" panose="020B0504030602030204" pitchFamily="34" charset="0"/>
              <a:ea typeface="Kelly Slab"/>
              <a:cs typeface="Kelly Slab"/>
              <a:sym typeface="Kelly Slab"/>
            </a:endParaRPr>
          </a:p>
        </p:txBody>
      </p:sp>
      <p:sp>
        <p:nvSpPr>
          <p:cNvPr id="731" name="Google Shape;731;p37"/>
          <p:cNvSpPr txBox="1"/>
          <p:nvPr/>
        </p:nvSpPr>
        <p:spPr>
          <a:xfrm>
            <a:off x="7484663" y="3901075"/>
            <a:ext cx="8364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  <a:latin typeface="Ubuntu" panose="020B0504030602030204" pitchFamily="34" charset="0"/>
                <a:ea typeface="Kelly Slab"/>
                <a:cs typeface="Kelly Slab"/>
                <a:sym typeface="Kelly Slab"/>
              </a:rPr>
              <a:t>xx%</a:t>
            </a:r>
            <a:endParaRPr sz="1200" dirty="0">
              <a:solidFill>
                <a:schemeClr val="accent1"/>
              </a:solidFill>
              <a:latin typeface="Ubuntu" panose="020B0504030602030204" pitchFamily="34" charset="0"/>
              <a:ea typeface="Kelly Slab"/>
              <a:cs typeface="Kelly Slab"/>
              <a:sym typeface="Kelly Slab"/>
            </a:endParaRPr>
          </a:p>
        </p:txBody>
      </p:sp>
      <p:grpSp>
        <p:nvGrpSpPr>
          <p:cNvPr id="753" name="Google Shape;753;p37"/>
          <p:cNvGrpSpPr/>
          <p:nvPr/>
        </p:nvGrpSpPr>
        <p:grpSpPr>
          <a:xfrm>
            <a:off x="5762897" y="4070452"/>
            <a:ext cx="394202" cy="293947"/>
            <a:chOff x="5216456" y="3725484"/>
            <a:chExt cx="356196" cy="265631"/>
          </a:xfrm>
        </p:grpSpPr>
        <p:sp>
          <p:nvSpPr>
            <p:cNvPr id="754" name="Google Shape;754;p37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" name="Google Shape;756;p37"/>
          <p:cNvGrpSpPr/>
          <p:nvPr/>
        </p:nvGrpSpPr>
        <p:grpSpPr>
          <a:xfrm>
            <a:off x="7071417" y="4041057"/>
            <a:ext cx="351538" cy="352736"/>
            <a:chOff x="5779408" y="3699191"/>
            <a:chExt cx="317645" cy="318757"/>
          </a:xfrm>
        </p:grpSpPr>
        <p:sp>
          <p:nvSpPr>
            <p:cNvPr id="757" name="Google Shape;757;p37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688;p37">
            <a:extLst>
              <a:ext uri="{FF2B5EF4-FFF2-40B4-BE49-F238E27FC236}">
                <a16:creationId xmlns:a16="http://schemas.microsoft.com/office/drawing/2014/main" id="{2FAFBC0C-A31D-860A-0CD9-DD0D7E0022F3}"/>
              </a:ext>
            </a:extLst>
          </p:cNvPr>
          <p:cNvSpPr/>
          <p:nvPr/>
        </p:nvSpPr>
        <p:spPr>
          <a:xfrm>
            <a:off x="1121388" y="3831064"/>
            <a:ext cx="3074100" cy="780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40075" tIns="91425" rIns="6400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Lorem Ipsum : </a:t>
            </a:r>
            <a:br>
              <a:rPr lang="en-US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</a:br>
            <a:r>
              <a:rPr lang="en-US" sz="1200" dirty="0">
                <a:solidFill>
                  <a:schemeClr val="accent1"/>
                </a:solidFill>
                <a:latin typeface="Ubuntu" panose="020B0504030602030204" pitchFamily="34" charset="0"/>
                <a:ea typeface="Didact Gothic"/>
                <a:cs typeface="Didact Gothic"/>
                <a:sym typeface="Didact Gothic"/>
              </a:rPr>
              <a:t>simply dummy text of the printing &amp; typesetting industry. </a:t>
            </a:r>
            <a:endParaRPr lang="en-US" sz="1200" dirty="0">
              <a:latin typeface="Ubuntu" panose="020B0504030602030204" pitchFamily="34" charset="0"/>
            </a:endParaRPr>
          </a:p>
        </p:txBody>
      </p:sp>
      <p:sp>
        <p:nvSpPr>
          <p:cNvPr id="691" name="Google Shape;691;p37"/>
          <p:cNvSpPr/>
          <p:nvPr/>
        </p:nvSpPr>
        <p:spPr>
          <a:xfrm>
            <a:off x="852100" y="3709986"/>
            <a:ext cx="536100" cy="5361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5" name="Google Shape;660;p36">
            <a:extLst>
              <a:ext uri="{FF2B5EF4-FFF2-40B4-BE49-F238E27FC236}">
                <a16:creationId xmlns:a16="http://schemas.microsoft.com/office/drawing/2014/main" id="{AC4407E2-ABAC-F3A1-9BDA-070FD46D49C8}"/>
              </a:ext>
            </a:extLst>
          </p:cNvPr>
          <p:cNvGrpSpPr/>
          <p:nvPr/>
        </p:nvGrpSpPr>
        <p:grpSpPr>
          <a:xfrm>
            <a:off x="916446" y="1493657"/>
            <a:ext cx="408158" cy="408158"/>
            <a:chOff x="1819576" y="1511679"/>
            <a:chExt cx="352103" cy="352103"/>
          </a:xfrm>
        </p:grpSpPr>
        <p:sp>
          <p:nvSpPr>
            <p:cNvPr id="6" name="Google Shape;661;p36">
              <a:extLst>
                <a:ext uri="{FF2B5EF4-FFF2-40B4-BE49-F238E27FC236}">
                  <a16:creationId xmlns:a16="http://schemas.microsoft.com/office/drawing/2014/main" id="{B5D1F387-41B4-6640-7EE7-E2763A08977B}"/>
                </a:ext>
              </a:extLst>
            </p:cNvPr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62;p36">
              <a:extLst>
                <a:ext uri="{FF2B5EF4-FFF2-40B4-BE49-F238E27FC236}">
                  <a16:creationId xmlns:a16="http://schemas.microsoft.com/office/drawing/2014/main" id="{AE9927E5-A59F-B978-F881-A3503E5C03E4}"/>
                </a:ext>
              </a:extLst>
            </p:cNvPr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63;p36">
              <a:extLst>
                <a:ext uri="{FF2B5EF4-FFF2-40B4-BE49-F238E27FC236}">
                  <a16:creationId xmlns:a16="http://schemas.microsoft.com/office/drawing/2014/main" id="{135248D1-3D4D-2B0F-29EA-4FE3700A61F6}"/>
                </a:ext>
              </a:extLst>
            </p:cNvPr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64;p36">
              <a:extLst>
                <a:ext uri="{FF2B5EF4-FFF2-40B4-BE49-F238E27FC236}">
                  <a16:creationId xmlns:a16="http://schemas.microsoft.com/office/drawing/2014/main" id="{66FDB00A-C122-6DBC-5D4D-28AE0F8DFF38}"/>
                </a:ext>
              </a:extLst>
            </p:cNvPr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3966;p76">
            <a:extLst>
              <a:ext uri="{FF2B5EF4-FFF2-40B4-BE49-F238E27FC236}">
                <a16:creationId xmlns:a16="http://schemas.microsoft.com/office/drawing/2014/main" id="{EE86FF1D-D847-D8CE-D4CE-12A4999255E6}"/>
              </a:ext>
            </a:extLst>
          </p:cNvPr>
          <p:cNvGrpSpPr/>
          <p:nvPr/>
        </p:nvGrpSpPr>
        <p:grpSpPr>
          <a:xfrm>
            <a:off x="982905" y="3805486"/>
            <a:ext cx="269261" cy="352050"/>
            <a:chOff x="1367060" y="2422129"/>
            <a:chExt cx="269261" cy="352050"/>
          </a:xfrm>
          <a:solidFill>
            <a:schemeClr val="accent1"/>
          </a:solidFill>
        </p:grpSpPr>
        <p:sp>
          <p:nvSpPr>
            <p:cNvPr id="11" name="Google Shape;13967;p76">
              <a:extLst>
                <a:ext uri="{FF2B5EF4-FFF2-40B4-BE49-F238E27FC236}">
                  <a16:creationId xmlns:a16="http://schemas.microsoft.com/office/drawing/2014/main" id="{A7F46253-06A8-B21D-BAC2-4A0DDEB984EB}"/>
                </a:ext>
              </a:extLst>
            </p:cNvPr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968;p76">
              <a:extLst>
                <a:ext uri="{FF2B5EF4-FFF2-40B4-BE49-F238E27FC236}">
                  <a16:creationId xmlns:a16="http://schemas.microsoft.com/office/drawing/2014/main" id="{1DD55629-49A4-6BF1-25B0-856A951E16A9}"/>
                </a:ext>
              </a:extLst>
            </p:cNvPr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969;p76">
              <a:extLst>
                <a:ext uri="{FF2B5EF4-FFF2-40B4-BE49-F238E27FC236}">
                  <a16:creationId xmlns:a16="http://schemas.microsoft.com/office/drawing/2014/main" id="{60125E17-A93D-62A6-A5AA-D629EEB1C11F}"/>
                </a:ext>
              </a:extLst>
            </p:cNvPr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970;p76">
              <a:extLst>
                <a:ext uri="{FF2B5EF4-FFF2-40B4-BE49-F238E27FC236}">
                  <a16:creationId xmlns:a16="http://schemas.microsoft.com/office/drawing/2014/main" id="{40D496D1-CED7-DBB8-E03F-796AC7BF4106}"/>
                </a:ext>
              </a:extLst>
            </p:cNvPr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971;p76">
              <a:extLst>
                <a:ext uri="{FF2B5EF4-FFF2-40B4-BE49-F238E27FC236}">
                  <a16:creationId xmlns:a16="http://schemas.microsoft.com/office/drawing/2014/main" id="{A72A13DA-966A-71DB-4A5A-0AEA984DE30A}"/>
                </a:ext>
              </a:extLst>
            </p:cNvPr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972;p76">
              <a:extLst>
                <a:ext uri="{FF2B5EF4-FFF2-40B4-BE49-F238E27FC236}">
                  <a16:creationId xmlns:a16="http://schemas.microsoft.com/office/drawing/2014/main" id="{5FDD5E47-B680-1413-4F5D-DE8D7EFD1102}"/>
                </a:ext>
              </a:extLst>
            </p:cNvPr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973;p76">
              <a:extLst>
                <a:ext uri="{FF2B5EF4-FFF2-40B4-BE49-F238E27FC236}">
                  <a16:creationId xmlns:a16="http://schemas.microsoft.com/office/drawing/2014/main" id="{159C8B72-FD36-7453-4866-1D7D45FB60DE}"/>
                </a:ext>
              </a:extLst>
            </p:cNvPr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3974;p76">
              <a:extLst>
                <a:ext uri="{FF2B5EF4-FFF2-40B4-BE49-F238E27FC236}">
                  <a16:creationId xmlns:a16="http://schemas.microsoft.com/office/drawing/2014/main" id="{CD2041EC-4914-E929-1CB5-4A080859446E}"/>
                </a:ext>
              </a:extLst>
            </p:cNvPr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975;p76">
              <a:extLst>
                <a:ext uri="{FF2B5EF4-FFF2-40B4-BE49-F238E27FC236}">
                  <a16:creationId xmlns:a16="http://schemas.microsoft.com/office/drawing/2014/main" id="{D7C88204-E0BD-75D3-AACF-E481BC63FCE2}"/>
                </a:ext>
              </a:extLst>
            </p:cNvPr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976;p76">
              <a:extLst>
                <a:ext uri="{FF2B5EF4-FFF2-40B4-BE49-F238E27FC236}">
                  <a16:creationId xmlns:a16="http://schemas.microsoft.com/office/drawing/2014/main" id="{B3AC16B3-85E3-F9F9-FA67-44EB55E77884}"/>
                </a:ext>
              </a:extLst>
            </p:cNvPr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977;p76">
              <a:extLst>
                <a:ext uri="{FF2B5EF4-FFF2-40B4-BE49-F238E27FC236}">
                  <a16:creationId xmlns:a16="http://schemas.microsoft.com/office/drawing/2014/main" id="{981CE892-2C46-587D-5696-3EB4D6AE7D5A}"/>
                </a:ext>
              </a:extLst>
            </p:cNvPr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978;p76">
              <a:extLst>
                <a:ext uri="{FF2B5EF4-FFF2-40B4-BE49-F238E27FC236}">
                  <a16:creationId xmlns:a16="http://schemas.microsoft.com/office/drawing/2014/main" id="{A22D9E9F-1363-8A14-EA37-BEEFF8ABC3DC}"/>
                </a:ext>
              </a:extLst>
            </p:cNvPr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979;p76">
              <a:extLst>
                <a:ext uri="{FF2B5EF4-FFF2-40B4-BE49-F238E27FC236}">
                  <a16:creationId xmlns:a16="http://schemas.microsoft.com/office/drawing/2014/main" id="{85A0BA44-3632-A06F-F328-8E048F3595D5}"/>
                </a:ext>
              </a:extLst>
            </p:cNvPr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980;p76">
              <a:extLst>
                <a:ext uri="{FF2B5EF4-FFF2-40B4-BE49-F238E27FC236}">
                  <a16:creationId xmlns:a16="http://schemas.microsoft.com/office/drawing/2014/main" id="{C2659AFB-CB39-E9F9-E6AB-42BBEF1C1960}"/>
                </a:ext>
              </a:extLst>
            </p:cNvPr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2630;p74">
            <a:extLst>
              <a:ext uri="{FF2B5EF4-FFF2-40B4-BE49-F238E27FC236}">
                <a16:creationId xmlns:a16="http://schemas.microsoft.com/office/drawing/2014/main" id="{61D0BCBF-E679-472F-B569-25B8593DEEE4}"/>
              </a:ext>
            </a:extLst>
          </p:cNvPr>
          <p:cNvGrpSpPr/>
          <p:nvPr/>
        </p:nvGrpSpPr>
        <p:grpSpPr>
          <a:xfrm>
            <a:off x="5017289" y="1506693"/>
            <a:ext cx="398321" cy="371013"/>
            <a:chOff x="7070872" y="2410871"/>
            <a:chExt cx="398321" cy="371013"/>
          </a:xfrm>
          <a:solidFill>
            <a:schemeClr val="accent1"/>
          </a:solidFill>
        </p:grpSpPr>
        <p:sp>
          <p:nvSpPr>
            <p:cNvPr id="26" name="Google Shape;12631;p74">
              <a:extLst>
                <a:ext uri="{FF2B5EF4-FFF2-40B4-BE49-F238E27FC236}">
                  <a16:creationId xmlns:a16="http://schemas.microsoft.com/office/drawing/2014/main" id="{C3D96491-0540-A93C-1D9E-23160333AAA6}"/>
                </a:ext>
              </a:extLst>
            </p:cNvPr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632;p74">
              <a:extLst>
                <a:ext uri="{FF2B5EF4-FFF2-40B4-BE49-F238E27FC236}">
                  <a16:creationId xmlns:a16="http://schemas.microsoft.com/office/drawing/2014/main" id="{655395A6-EC52-19C9-5A6D-5D850137975F}"/>
                </a:ext>
              </a:extLst>
            </p:cNvPr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633;p74">
              <a:extLst>
                <a:ext uri="{FF2B5EF4-FFF2-40B4-BE49-F238E27FC236}">
                  <a16:creationId xmlns:a16="http://schemas.microsoft.com/office/drawing/2014/main" id="{D7D0FE13-70AD-66EE-A836-7141EF30ED4B}"/>
                </a:ext>
              </a:extLst>
            </p:cNvPr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634;p74">
              <a:extLst>
                <a:ext uri="{FF2B5EF4-FFF2-40B4-BE49-F238E27FC236}">
                  <a16:creationId xmlns:a16="http://schemas.microsoft.com/office/drawing/2014/main" id="{9C9744CC-B414-232C-685C-CA24B69C6110}"/>
                </a:ext>
              </a:extLst>
            </p:cNvPr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12943;p74">
            <a:extLst>
              <a:ext uri="{FF2B5EF4-FFF2-40B4-BE49-F238E27FC236}">
                <a16:creationId xmlns:a16="http://schemas.microsoft.com/office/drawing/2014/main" id="{586A9C34-9690-9378-36D7-8E24481973BB}"/>
              </a:ext>
            </a:extLst>
          </p:cNvPr>
          <p:cNvGrpSpPr/>
          <p:nvPr/>
        </p:nvGrpSpPr>
        <p:grpSpPr>
          <a:xfrm>
            <a:off x="5024216" y="2688510"/>
            <a:ext cx="371395" cy="301279"/>
            <a:chOff x="7550258" y="3832670"/>
            <a:chExt cx="371395" cy="301279"/>
          </a:xfrm>
          <a:solidFill>
            <a:schemeClr val="accent1"/>
          </a:solidFill>
        </p:grpSpPr>
        <p:sp>
          <p:nvSpPr>
            <p:cNvPr id="31" name="Google Shape;12944;p74">
              <a:extLst>
                <a:ext uri="{FF2B5EF4-FFF2-40B4-BE49-F238E27FC236}">
                  <a16:creationId xmlns:a16="http://schemas.microsoft.com/office/drawing/2014/main" id="{B6B9DB1B-24C2-558A-35BF-13BE7D8B8A00}"/>
                </a:ext>
              </a:extLst>
            </p:cNvPr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945;p74">
              <a:extLst>
                <a:ext uri="{FF2B5EF4-FFF2-40B4-BE49-F238E27FC236}">
                  <a16:creationId xmlns:a16="http://schemas.microsoft.com/office/drawing/2014/main" id="{0E3AE6BA-D088-F5E6-65EC-195C0EAF9294}"/>
                </a:ext>
              </a:extLst>
            </p:cNvPr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946;p74">
              <a:extLst>
                <a:ext uri="{FF2B5EF4-FFF2-40B4-BE49-F238E27FC236}">
                  <a16:creationId xmlns:a16="http://schemas.microsoft.com/office/drawing/2014/main" id="{7BC102C9-13BF-D3DC-9CB1-5E5AE3489727}"/>
                </a:ext>
              </a:extLst>
            </p:cNvPr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947;p74">
              <a:extLst>
                <a:ext uri="{FF2B5EF4-FFF2-40B4-BE49-F238E27FC236}">
                  <a16:creationId xmlns:a16="http://schemas.microsoft.com/office/drawing/2014/main" id="{A96681EA-3762-1D0D-56AD-186CAF1858C9}"/>
                </a:ext>
              </a:extLst>
            </p:cNvPr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948;p74">
              <a:extLst>
                <a:ext uri="{FF2B5EF4-FFF2-40B4-BE49-F238E27FC236}">
                  <a16:creationId xmlns:a16="http://schemas.microsoft.com/office/drawing/2014/main" id="{1DB85434-315F-697D-75B1-7F94D3E8FB13}"/>
                </a:ext>
              </a:extLst>
            </p:cNvPr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949;p74">
              <a:extLst>
                <a:ext uri="{FF2B5EF4-FFF2-40B4-BE49-F238E27FC236}">
                  <a16:creationId xmlns:a16="http://schemas.microsoft.com/office/drawing/2014/main" id="{ADB54D37-63E9-A3D5-06F8-A426C6544925}"/>
                </a:ext>
              </a:extLst>
            </p:cNvPr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950;p74">
              <a:extLst>
                <a:ext uri="{FF2B5EF4-FFF2-40B4-BE49-F238E27FC236}">
                  <a16:creationId xmlns:a16="http://schemas.microsoft.com/office/drawing/2014/main" id="{CD845CA6-EA27-FC5E-674A-F68F5098402A}"/>
                </a:ext>
              </a:extLst>
            </p:cNvPr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951;p74">
              <a:extLst>
                <a:ext uri="{FF2B5EF4-FFF2-40B4-BE49-F238E27FC236}">
                  <a16:creationId xmlns:a16="http://schemas.microsoft.com/office/drawing/2014/main" id="{DDD3CBAD-7271-550C-BF4E-C541604D86AB}"/>
                </a:ext>
              </a:extLst>
            </p:cNvPr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952;p74">
              <a:extLst>
                <a:ext uri="{FF2B5EF4-FFF2-40B4-BE49-F238E27FC236}">
                  <a16:creationId xmlns:a16="http://schemas.microsoft.com/office/drawing/2014/main" id="{FF16DA32-E6AD-6B17-EBFB-8030701123F0}"/>
                </a:ext>
              </a:extLst>
            </p:cNvPr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953;p74">
              <a:extLst>
                <a:ext uri="{FF2B5EF4-FFF2-40B4-BE49-F238E27FC236}">
                  <a16:creationId xmlns:a16="http://schemas.microsoft.com/office/drawing/2014/main" id="{7308F7C0-C64D-DF4F-A6E1-E9A606D5B00E}"/>
                </a:ext>
              </a:extLst>
            </p:cNvPr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954;p74">
              <a:extLst>
                <a:ext uri="{FF2B5EF4-FFF2-40B4-BE49-F238E27FC236}">
                  <a16:creationId xmlns:a16="http://schemas.microsoft.com/office/drawing/2014/main" id="{CE1AC11D-DAD6-7D94-AFC9-D38755A8FE87}"/>
                </a:ext>
              </a:extLst>
            </p:cNvPr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955;p74">
              <a:extLst>
                <a:ext uri="{FF2B5EF4-FFF2-40B4-BE49-F238E27FC236}">
                  <a16:creationId xmlns:a16="http://schemas.microsoft.com/office/drawing/2014/main" id="{3D1C8CAB-5A49-127A-3C3C-F83C70C11943}"/>
                </a:ext>
              </a:extLst>
            </p:cNvPr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956;p74">
              <a:extLst>
                <a:ext uri="{FF2B5EF4-FFF2-40B4-BE49-F238E27FC236}">
                  <a16:creationId xmlns:a16="http://schemas.microsoft.com/office/drawing/2014/main" id="{4BA46767-2C01-CC24-2E4E-BD39BF655675}"/>
                </a:ext>
              </a:extLst>
            </p:cNvPr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957;p74">
              <a:extLst>
                <a:ext uri="{FF2B5EF4-FFF2-40B4-BE49-F238E27FC236}">
                  <a16:creationId xmlns:a16="http://schemas.microsoft.com/office/drawing/2014/main" id="{CB826CC9-9505-110F-FBD1-3D6B649EAF4A}"/>
                </a:ext>
              </a:extLst>
            </p:cNvPr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958;p74">
              <a:extLst>
                <a:ext uri="{FF2B5EF4-FFF2-40B4-BE49-F238E27FC236}">
                  <a16:creationId xmlns:a16="http://schemas.microsoft.com/office/drawing/2014/main" id="{7A736B9E-0D07-7735-3DC8-F16B46E6A3EB}"/>
                </a:ext>
              </a:extLst>
            </p:cNvPr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959;p74">
              <a:extLst>
                <a:ext uri="{FF2B5EF4-FFF2-40B4-BE49-F238E27FC236}">
                  <a16:creationId xmlns:a16="http://schemas.microsoft.com/office/drawing/2014/main" id="{B50E355C-B40A-2259-663D-567C2825CED4}"/>
                </a:ext>
              </a:extLst>
            </p:cNvPr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960;p74">
              <a:extLst>
                <a:ext uri="{FF2B5EF4-FFF2-40B4-BE49-F238E27FC236}">
                  <a16:creationId xmlns:a16="http://schemas.microsoft.com/office/drawing/2014/main" id="{F2DE9693-097E-6030-E9CD-BD0EAB8CF091}"/>
                </a:ext>
              </a:extLst>
            </p:cNvPr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961;p74">
              <a:extLst>
                <a:ext uri="{FF2B5EF4-FFF2-40B4-BE49-F238E27FC236}">
                  <a16:creationId xmlns:a16="http://schemas.microsoft.com/office/drawing/2014/main" id="{4507114D-61FA-FFB9-4723-61190DFE2BD5}"/>
                </a:ext>
              </a:extLst>
            </p:cNvPr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Ellipse 1">
            <a:extLst>
              <a:ext uri="{FF2B5EF4-FFF2-40B4-BE49-F238E27FC236}">
                <a16:creationId xmlns:a16="http://schemas.microsoft.com/office/drawing/2014/main" id="{F890A0AF-72C1-1428-B46E-75142670F260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40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Disposition 2 colonnes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776" name="Google Shape;776;p40"/>
          <p:cNvSpPr txBox="1">
            <a:spLocks noGrp="1"/>
          </p:cNvSpPr>
          <p:nvPr>
            <p:ph type="subTitle" idx="1"/>
          </p:nvPr>
        </p:nvSpPr>
        <p:spPr>
          <a:xfrm>
            <a:off x="1751638" y="1952350"/>
            <a:ext cx="23571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01</a:t>
            </a:r>
          </a:p>
        </p:txBody>
      </p:sp>
      <p:sp>
        <p:nvSpPr>
          <p:cNvPr id="777" name="Google Shape;777;p40"/>
          <p:cNvSpPr txBox="1">
            <a:spLocks noGrp="1"/>
          </p:cNvSpPr>
          <p:nvPr>
            <p:ph type="subTitle" idx="2"/>
          </p:nvPr>
        </p:nvSpPr>
        <p:spPr>
          <a:xfrm>
            <a:off x="1751691" y="2252050"/>
            <a:ext cx="23571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778" name="Google Shape;778;p40"/>
          <p:cNvSpPr txBox="1">
            <a:spLocks noGrp="1"/>
          </p:cNvSpPr>
          <p:nvPr>
            <p:ph type="subTitle" idx="3"/>
          </p:nvPr>
        </p:nvSpPr>
        <p:spPr>
          <a:xfrm>
            <a:off x="5035139" y="1952350"/>
            <a:ext cx="23571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02</a:t>
            </a:r>
          </a:p>
        </p:txBody>
      </p:sp>
      <p:sp>
        <p:nvSpPr>
          <p:cNvPr id="779" name="Google Shape;779;p40"/>
          <p:cNvSpPr txBox="1">
            <a:spLocks noGrp="1"/>
          </p:cNvSpPr>
          <p:nvPr>
            <p:ph type="subTitle" idx="4"/>
          </p:nvPr>
        </p:nvSpPr>
        <p:spPr>
          <a:xfrm>
            <a:off x="5035139" y="2252050"/>
            <a:ext cx="23571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780" name="Google Shape;780;p40"/>
          <p:cNvSpPr txBox="1">
            <a:spLocks noGrp="1"/>
          </p:cNvSpPr>
          <p:nvPr>
            <p:ph type="subTitle" idx="5"/>
          </p:nvPr>
        </p:nvSpPr>
        <p:spPr>
          <a:xfrm>
            <a:off x="1751691" y="3699925"/>
            <a:ext cx="23571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03</a:t>
            </a:r>
          </a:p>
        </p:txBody>
      </p:sp>
      <p:sp>
        <p:nvSpPr>
          <p:cNvPr id="781" name="Google Shape;781;p40"/>
          <p:cNvSpPr txBox="1">
            <a:spLocks noGrp="1"/>
          </p:cNvSpPr>
          <p:nvPr>
            <p:ph type="subTitle" idx="6"/>
          </p:nvPr>
        </p:nvSpPr>
        <p:spPr>
          <a:xfrm>
            <a:off x="1751691" y="3999625"/>
            <a:ext cx="23571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sp>
        <p:nvSpPr>
          <p:cNvPr id="782" name="Google Shape;782;p40"/>
          <p:cNvSpPr txBox="1">
            <a:spLocks noGrp="1"/>
          </p:cNvSpPr>
          <p:nvPr>
            <p:ph type="subTitle" idx="7"/>
          </p:nvPr>
        </p:nvSpPr>
        <p:spPr>
          <a:xfrm>
            <a:off x="5035139" y="3699925"/>
            <a:ext cx="23571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04</a:t>
            </a:r>
          </a:p>
        </p:txBody>
      </p:sp>
      <p:sp>
        <p:nvSpPr>
          <p:cNvPr id="783" name="Google Shape;783;p40"/>
          <p:cNvSpPr txBox="1">
            <a:spLocks noGrp="1"/>
          </p:cNvSpPr>
          <p:nvPr>
            <p:ph type="subTitle" idx="8"/>
          </p:nvPr>
        </p:nvSpPr>
        <p:spPr>
          <a:xfrm>
            <a:off x="5035139" y="3999625"/>
            <a:ext cx="2357100" cy="6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text.</a:t>
            </a:r>
          </a:p>
        </p:txBody>
      </p:sp>
      <p:grpSp>
        <p:nvGrpSpPr>
          <p:cNvPr id="32" name="Google Shape;660;p36">
            <a:extLst>
              <a:ext uri="{FF2B5EF4-FFF2-40B4-BE49-F238E27FC236}">
                <a16:creationId xmlns:a16="http://schemas.microsoft.com/office/drawing/2014/main" id="{D6B1BE2D-E9EE-E6E5-1FA4-9FC4C1797D6C}"/>
              </a:ext>
            </a:extLst>
          </p:cNvPr>
          <p:cNvGrpSpPr/>
          <p:nvPr/>
        </p:nvGrpSpPr>
        <p:grpSpPr>
          <a:xfrm>
            <a:off x="2714218" y="1372205"/>
            <a:ext cx="408158" cy="408158"/>
            <a:chOff x="1819576" y="1511679"/>
            <a:chExt cx="352103" cy="352103"/>
          </a:xfrm>
          <a:solidFill>
            <a:srgbClr val="6DC5BE"/>
          </a:solidFill>
        </p:grpSpPr>
        <p:sp>
          <p:nvSpPr>
            <p:cNvPr id="33" name="Google Shape;661;p36">
              <a:extLst>
                <a:ext uri="{FF2B5EF4-FFF2-40B4-BE49-F238E27FC236}">
                  <a16:creationId xmlns:a16="http://schemas.microsoft.com/office/drawing/2014/main" id="{94E5A10A-3D64-6975-4D0B-7CBAC717BD5F}"/>
                </a:ext>
              </a:extLst>
            </p:cNvPr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62;p36">
              <a:extLst>
                <a:ext uri="{FF2B5EF4-FFF2-40B4-BE49-F238E27FC236}">
                  <a16:creationId xmlns:a16="http://schemas.microsoft.com/office/drawing/2014/main" id="{EFA829B7-8DD3-8190-3252-3C4B3429D9A8}"/>
                </a:ext>
              </a:extLst>
            </p:cNvPr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63;p36">
              <a:extLst>
                <a:ext uri="{FF2B5EF4-FFF2-40B4-BE49-F238E27FC236}">
                  <a16:creationId xmlns:a16="http://schemas.microsoft.com/office/drawing/2014/main" id="{F84E2414-D83E-DD49-285D-EBA9F1959387}"/>
                </a:ext>
              </a:extLst>
            </p:cNvPr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64;p36">
              <a:extLst>
                <a:ext uri="{FF2B5EF4-FFF2-40B4-BE49-F238E27FC236}">
                  <a16:creationId xmlns:a16="http://schemas.microsoft.com/office/drawing/2014/main" id="{92FEA134-25D1-0493-D01F-2ACB41DDD146}"/>
                </a:ext>
              </a:extLst>
            </p:cNvPr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699;p37">
            <a:extLst>
              <a:ext uri="{FF2B5EF4-FFF2-40B4-BE49-F238E27FC236}">
                <a16:creationId xmlns:a16="http://schemas.microsoft.com/office/drawing/2014/main" id="{C6C05F26-A759-3196-11A2-BB847BF06EC2}"/>
              </a:ext>
            </a:extLst>
          </p:cNvPr>
          <p:cNvSpPr/>
          <p:nvPr/>
        </p:nvSpPr>
        <p:spPr>
          <a:xfrm>
            <a:off x="2739637" y="311833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Google Shape;12630;p74">
            <a:extLst>
              <a:ext uri="{FF2B5EF4-FFF2-40B4-BE49-F238E27FC236}">
                <a16:creationId xmlns:a16="http://schemas.microsoft.com/office/drawing/2014/main" id="{18744DB3-4562-2DA3-B38A-A707589EEB40}"/>
              </a:ext>
            </a:extLst>
          </p:cNvPr>
          <p:cNvGrpSpPr/>
          <p:nvPr/>
        </p:nvGrpSpPr>
        <p:grpSpPr>
          <a:xfrm>
            <a:off x="6014529" y="1375280"/>
            <a:ext cx="398321" cy="371013"/>
            <a:chOff x="7070872" y="2410871"/>
            <a:chExt cx="398321" cy="371013"/>
          </a:xfrm>
          <a:solidFill>
            <a:srgbClr val="6DC5BE"/>
          </a:solidFill>
        </p:grpSpPr>
        <p:sp>
          <p:nvSpPr>
            <p:cNvPr id="39" name="Google Shape;12631;p74">
              <a:extLst>
                <a:ext uri="{FF2B5EF4-FFF2-40B4-BE49-F238E27FC236}">
                  <a16:creationId xmlns:a16="http://schemas.microsoft.com/office/drawing/2014/main" id="{3E78F283-CC50-1890-10E5-E070366933A4}"/>
                </a:ext>
              </a:extLst>
            </p:cNvPr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632;p74">
              <a:extLst>
                <a:ext uri="{FF2B5EF4-FFF2-40B4-BE49-F238E27FC236}">
                  <a16:creationId xmlns:a16="http://schemas.microsoft.com/office/drawing/2014/main" id="{191B542B-FC8E-ECA9-DC69-A56875AF0082}"/>
                </a:ext>
              </a:extLst>
            </p:cNvPr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633;p74">
              <a:extLst>
                <a:ext uri="{FF2B5EF4-FFF2-40B4-BE49-F238E27FC236}">
                  <a16:creationId xmlns:a16="http://schemas.microsoft.com/office/drawing/2014/main" id="{CD394560-A199-016A-C92E-07E2419E0021}"/>
                </a:ext>
              </a:extLst>
            </p:cNvPr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634;p74">
              <a:extLst>
                <a:ext uri="{FF2B5EF4-FFF2-40B4-BE49-F238E27FC236}">
                  <a16:creationId xmlns:a16="http://schemas.microsoft.com/office/drawing/2014/main" id="{C1D5BC96-3D94-0ED2-3B29-01930164213C}"/>
                </a:ext>
              </a:extLst>
            </p:cNvPr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2943;p74">
            <a:extLst>
              <a:ext uri="{FF2B5EF4-FFF2-40B4-BE49-F238E27FC236}">
                <a16:creationId xmlns:a16="http://schemas.microsoft.com/office/drawing/2014/main" id="{58EDF4C3-ABD8-9A77-0D0F-C56396A5E7A8}"/>
              </a:ext>
            </a:extLst>
          </p:cNvPr>
          <p:cNvGrpSpPr/>
          <p:nvPr/>
        </p:nvGrpSpPr>
        <p:grpSpPr>
          <a:xfrm>
            <a:off x="6030795" y="3123933"/>
            <a:ext cx="371395" cy="301279"/>
            <a:chOff x="7550258" y="3832670"/>
            <a:chExt cx="371395" cy="301279"/>
          </a:xfrm>
          <a:solidFill>
            <a:srgbClr val="6DC5BE"/>
          </a:solidFill>
        </p:grpSpPr>
        <p:sp>
          <p:nvSpPr>
            <p:cNvPr id="44" name="Google Shape;12944;p74">
              <a:extLst>
                <a:ext uri="{FF2B5EF4-FFF2-40B4-BE49-F238E27FC236}">
                  <a16:creationId xmlns:a16="http://schemas.microsoft.com/office/drawing/2014/main" id="{94EA345A-8BA6-1747-1389-90B06448623C}"/>
                </a:ext>
              </a:extLst>
            </p:cNvPr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945;p74">
              <a:extLst>
                <a:ext uri="{FF2B5EF4-FFF2-40B4-BE49-F238E27FC236}">
                  <a16:creationId xmlns:a16="http://schemas.microsoft.com/office/drawing/2014/main" id="{486F4037-D8EC-A2FC-5C14-C6ADDF01F392}"/>
                </a:ext>
              </a:extLst>
            </p:cNvPr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946;p74">
              <a:extLst>
                <a:ext uri="{FF2B5EF4-FFF2-40B4-BE49-F238E27FC236}">
                  <a16:creationId xmlns:a16="http://schemas.microsoft.com/office/drawing/2014/main" id="{E7EB8D2F-4D30-7D8C-335C-7D93B6C4B62E}"/>
                </a:ext>
              </a:extLst>
            </p:cNvPr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947;p74">
              <a:extLst>
                <a:ext uri="{FF2B5EF4-FFF2-40B4-BE49-F238E27FC236}">
                  <a16:creationId xmlns:a16="http://schemas.microsoft.com/office/drawing/2014/main" id="{43E2F5AC-FB4C-EB08-56EC-D77FA420799E}"/>
                </a:ext>
              </a:extLst>
            </p:cNvPr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948;p74">
              <a:extLst>
                <a:ext uri="{FF2B5EF4-FFF2-40B4-BE49-F238E27FC236}">
                  <a16:creationId xmlns:a16="http://schemas.microsoft.com/office/drawing/2014/main" id="{019150FF-2E8B-19C3-AD73-CA48DFD0BDE7}"/>
                </a:ext>
              </a:extLst>
            </p:cNvPr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949;p74">
              <a:extLst>
                <a:ext uri="{FF2B5EF4-FFF2-40B4-BE49-F238E27FC236}">
                  <a16:creationId xmlns:a16="http://schemas.microsoft.com/office/drawing/2014/main" id="{9C60DA2C-F119-D5CD-777D-9BCD0C9F521A}"/>
                </a:ext>
              </a:extLst>
            </p:cNvPr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950;p74">
              <a:extLst>
                <a:ext uri="{FF2B5EF4-FFF2-40B4-BE49-F238E27FC236}">
                  <a16:creationId xmlns:a16="http://schemas.microsoft.com/office/drawing/2014/main" id="{CE5722B7-6E13-24B1-A069-499E55A78AAB}"/>
                </a:ext>
              </a:extLst>
            </p:cNvPr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951;p74">
              <a:extLst>
                <a:ext uri="{FF2B5EF4-FFF2-40B4-BE49-F238E27FC236}">
                  <a16:creationId xmlns:a16="http://schemas.microsoft.com/office/drawing/2014/main" id="{D13B635E-2551-3F49-FC5B-031A5CD02069}"/>
                </a:ext>
              </a:extLst>
            </p:cNvPr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952;p74">
              <a:extLst>
                <a:ext uri="{FF2B5EF4-FFF2-40B4-BE49-F238E27FC236}">
                  <a16:creationId xmlns:a16="http://schemas.microsoft.com/office/drawing/2014/main" id="{DC5B4E19-5129-A0D9-7BD7-A85D8BB1D00B}"/>
                </a:ext>
              </a:extLst>
            </p:cNvPr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953;p74">
              <a:extLst>
                <a:ext uri="{FF2B5EF4-FFF2-40B4-BE49-F238E27FC236}">
                  <a16:creationId xmlns:a16="http://schemas.microsoft.com/office/drawing/2014/main" id="{49E6068B-FA96-904A-F242-2CF0CA5B1765}"/>
                </a:ext>
              </a:extLst>
            </p:cNvPr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954;p74">
              <a:extLst>
                <a:ext uri="{FF2B5EF4-FFF2-40B4-BE49-F238E27FC236}">
                  <a16:creationId xmlns:a16="http://schemas.microsoft.com/office/drawing/2014/main" id="{D1313142-C7CE-5796-DC7D-57F8E3B4186F}"/>
                </a:ext>
              </a:extLst>
            </p:cNvPr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955;p74">
              <a:extLst>
                <a:ext uri="{FF2B5EF4-FFF2-40B4-BE49-F238E27FC236}">
                  <a16:creationId xmlns:a16="http://schemas.microsoft.com/office/drawing/2014/main" id="{B9109717-EF66-1A50-041A-D7BA321863A3}"/>
                </a:ext>
              </a:extLst>
            </p:cNvPr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956;p74">
              <a:extLst>
                <a:ext uri="{FF2B5EF4-FFF2-40B4-BE49-F238E27FC236}">
                  <a16:creationId xmlns:a16="http://schemas.microsoft.com/office/drawing/2014/main" id="{65036068-68D4-BBFF-0248-221EA819F69A}"/>
                </a:ext>
              </a:extLst>
            </p:cNvPr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957;p74">
              <a:extLst>
                <a:ext uri="{FF2B5EF4-FFF2-40B4-BE49-F238E27FC236}">
                  <a16:creationId xmlns:a16="http://schemas.microsoft.com/office/drawing/2014/main" id="{C317077A-0CAC-4333-C422-68BF8AAC89A3}"/>
                </a:ext>
              </a:extLst>
            </p:cNvPr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958;p74">
              <a:extLst>
                <a:ext uri="{FF2B5EF4-FFF2-40B4-BE49-F238E27FC236}">
                  <a16:creationId xmlns:a16="http://schemas.microsoft.com/office/drawing/2014/main" id="{0EBDEB68-ED38-395E-7543-9168B35ADAF0}"/>
                </a:ext>
              </a:extLst>
            </p:cNvPr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959;p74">
              <a:extLst>
                <a:ext uri="{FF2B5EF4-FFF2-40B4-BE49-F238E27FC236}">
                  <a16:creationId xmlns:a16="http://schemas.microsoft.com/office/drawing/2014/main" id="{39F531D0-68A2-FCA8-8E1C-87FFE16A55B5}"/>
                </a:ext>
              </a:extLst>
            </p:cNvPr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960;p74">
              <a:extLst>
                <a:ext uri="{FF2B5EF4-FFF2-40B4-BE49-F238E27FC236}">
                  <a16:creationId xmlns:a16="http://schemas.microsoft.com/office/drawing/2014/main" id="{59B1A8F0-0B49-62CC-4CE1-DE7923903235}"/>
                </a:ext>
              </a:extLst>
            </p:cNvPr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961;p74">
              <a:extLst>
                <a:ext uri="{FF2B5EF4-FFF2-40B4-BE49-F238E27FC236}">
                  <a16:creationId xmlns:a16="http://schemas.microsoft.com/office/drawing/2014/main" id="{ACDA6913-293B-3AAA-9217-E46E744569A8}"/>
                </a:ext>
              </a:extLst>
            </p:cNvPr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Ellipse 1">
            <a:extLst>
              <a:ext uri="{FF2B5EF4-FFF2-40B4-BE49-F238E27FC236}">
                <a16:creationId xmlns:a16="http://schemas.microsoft.com/office/drawing/2014/main" id="{E6F98822-CEE3-E534-1180-1CB66B969579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5"/>
          <p:cNvSpPr txBox="1">
            <a:spLocks noGrp="1"/>
          </p:cNvSpPr>
          <p:nvPr>
            <p:ph type="title"/>
          </p:nvPr>
        </p:nvSpPr>
        <p:spPr>
          <a:xfrm>
            <a:off x="711400" y="537875"/>
            <a:ext cx="7721100" cy="4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Ubuntu" panose="020B0504030602030204" pitchFamily="34" charset="0"/>
              </a:rPr>
              <a:t>Disposition 3 colonnes - icônes</a:t>
            </a:r>
            <a:endParaRPr dirty="0">
              <a:latin typeface="Ubuntu" panose="020B0504030602030204" pitchFamily="34" charset="0"/>
            </a:endParaRPr>
          </a:p>
        </p:txBody>
      </p:sp>
      <p:sp>
        <p:nvSpPr>
          <p:cNvPr id="600" name="Google Shape;600;p35"/>
          <p:cNvSpPr txBox="1">
            <a:spLocks noGrp="1"/>
          </p:cNvSpPr>
          <p:nvPr>
            <p:ph type="subTitle" idx="1"/>
          </p:nvPr>
        </p:nvSpPr>
        <p:spPr>
          <a:xfrm>
            <a:off x="711400" y="2571750"/>
            <a:ext cx="23835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01</a:t>
            </a:r>
          </a:p>
        </p:txBody>
      </p:sp>
      <p:sp>
        <p:nvSpPr>
          <p:cNvPr id="601" name="Google Shape;601;p35"/>
          <p:cNvSpPr txBox="1">
            <a:spLocks noGrp="1"/>
          </p:cNvSpPr>
          <p:nvPr>
            <p:ph type="subTitle" idx="2"/>
          </p:nvPr>
        </p:nvSpPr>
        <p:spPr>
          <a:xfrm>
            <a:off x="711400" y="2866175"/>
            <a:ext cx="23835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 of the printing and typesetting industry.</a:t>
            </a:r>
          </a:p>
        </p:txBody>
      </p:sp>
      <p:sp>
        <p:nvSpPr>
          <p:cNvPr id="602" name="Google Shape;602;p35"/>
          <p:cNvSpPr txBox="1">
            <a:spLocks noGrp="1"/>
          </p:cNvSpPr>
          <p:nvPr>
            <p:ph type="subTitle" idx="3"/>
          </p:nvPr>
        </p:nvSpPr>
        <p:spPr>
          <a:xfrm>
            <a:off x="3380200" y="2571750"/>
            <a:ext cx="23835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02</a:t>
            </a:r>
          </a:p>
        </p:txBody>
      </p:sp>
      <p:sp>
        <p:nvSpPr>
          <p:cNvPr id="603" name="Google Shape;603;p35"/>
          <p:cNvSpPr txBox="1">
            <a:spLocks noGrp="1"/>
          </p:cNvSpPr>
          <p:nvPr>
            <p:ph type="subTitle" idx="4"/>
          </p:nvPr>
        </p:nvSpPr>
        <p:spPr>
          <a:xfrm>
            <a:off x="3380200" y="2866175"/>
            <a:ext cx="23835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 of the printing and typesetting industry.</a:t>
            </a:r>
          </a:p>
        </p:txBody>
      </p:sp>
      <p:sp>
        <p:nvSpPr>
          <p:cNvPr id="604" name="Google Shape;604;p35"/>
          <p:cNvSpPr txBox="1">
            <a:spLocks noGrp="1"/>
          </p:cNvSpPr>
          <p:nvPr>
            <p:ph type="subTitle" idx="5"/>
          </p:nvPr>
        </p:nvSpPr>
        <p:spPr>
          <a:xfrm>
            <a:off x="6049000" y="2571750"/>
            <a:ext cx="23835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Ubuntu" panose="020B0504030602030204" pitchFamily="34" charset="0"/>
              </a:rPr>
              <a:t>Item 03</a:t>
            </a:r>
          </a:p>
        </p:txBody>
      </p:sp>
      <p:sp>
        <p:nvSpPr>
          <p:cNvPr id="605" name="Google Shape;605;p35"/>
          <p:cNvSpPr txBox="1">
            <a:spLocks noGrp="1"/>
          </p:cNvSpPr>
          <p:nvPr>
            <p:ph type="subTitle" idx="6"/>
          </p:nvPr>
        </p:nvSpPr>
        <p:spPr>
          <a:xfrm>
            <a:off x="6049000" y="2866175"/>
            <a:ext cx="2383500" cy="10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Ubuntu" panose="020B0504030602030204" pitchFamily="34" charset="0"/>
              </a:rPr>
              <a:t>Lorem Ipsum is simply dummy text of the printing and typesetting industry.</a:t>
            </a:r>
          </a:p>
        </p:txBody>
      </p:sp>
      <p:sp>
        <p:nvSpPr>
          <p:cNvPr id="606" name="Google Shape;606;p35"/>
          <p:cNvSpPr/>
          <p:nvPr/>
        </p:nvSpPr>
        <p:spPr>
          <a:xfrm>
            <a:off x="1513158" y="1701786"/>
            <a:ext cx="627600" cy="6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accent1"/>
              </a:solidFill>
              <a:latin typeface="Kelly Slab"/>
              <a:ea typeface="Kelly Slab"/>
              <a:cs typeface="Kelly Slab"/>
              <a:sym typeface="Kelly Slab"/>
            </a:endParaRPr>
          </a:p>
        </p:txBody>
      </p:sp>
      <p:sp>
        <p:nvSpPr>
          <p:cNvPr id="607" name="Google Shape;607;p35"/>
          <p:cNvSpPr/>
          <p:nvPr/>
        </p:nvSpPr>
        <p:spPr>
          <a:xfrm>
            <a:off x="1665562" y="1549378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13" name="Google Shape;613;p35"/>
          <p:cNvSpPr/>
          <p:nvPr/>
        </p:nvSpPr>
        <p:spPr>
          <a:xfrm>
            <a:off x="6850758" y="1701786"/>
            <a:ext cx="627600" cy="6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accent1"/>
              </a:solidFill>
              <a:latin typeface="Kelly Slab"/>
              <a:ea typeface="Kelly Slab"/>
              <a:cs typeface="Kelly Slab"/>
              <a:sym typeface="Kelly Slab"/>
            </a:endParaRPr>
          </a:p>
        </p:txBody>
      </p:sp>
      <p:sp>
        <p:nvSpPr>
          <p:cNvPr id="614" name="Google Shape;614;p35"/>
          <p:cNvSpPr/>
          <p:nvPr/>
        </p:nvSpPr>
        <p:spPr>
          <a:xfrm>
            <a:off x="7003162" y="1549378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21" name="Google Shape;621;p35"/>
          <p:cNvSpPr/>
          <p:nvPr/>
        </p:nvSpPr>
        <p:spPr>
          <a:xfrm>
            <a:off x="4181958" y="1701786"/>
            <a:ext cx="627600" cy="6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accent1"/>
              </a:solidFill>
              <a:latin typeface="Kelly Slab"/>
              <a:ea typeface="Kelly Slab"/>
              <a:cs typeface="Kelly Slab"/>
              <a:sym typeface="Kelly Slab"/>
            </a:endParaRPr>
          </a:p>
        </p:txBody>
      </p:sp>
      <p:sp>
        <p:nvSpPr>
          <p:cNvPr id="622" name="Google Shape;622;p35"/>
          <p:cNvSpPr/>
          <p:nvPr/>
        </p:nvSpPr>
        <p:spPr>
          <a:xfrm>
            <a:off x="4334362" y="1549378"/>
            <a:ext cx="627600" cy="627600"/>
          </a:xfrm>
          <a:prstGeom prst="rect">
            <a:avLst/>
          </a:prstGeom>
          <a:solidFill>
            <a:srgbClr val="6DC5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" name="Google Shape;11914;p73">
            <a:extLst>
              <a:ext uri="{FF2B5EF4-FFF2-40B4-BE49-F238E27FC236}">
                <a16:creationId xmlns:a16="http://schemas.microsoft.com/office/drawing/2014/main" id="{CA53076A-EAE2-F2CC-3932-34AD15E7C6C9}"/>
              </a:ext>
            </a:extLst>
          </p:cNvPr>
          <p:cNvGrpSpPr/>
          <p:nvPr/>
        </p:nvGrpSpPr>
        <p:grpSpPr>
          <a:xfrm>
            <a:off x="4510569" y="1665826"/>
            <a:ext cx="271213" cy="383088"/>
            <a:chOff x="1333682" y="3344330"/>
            <a:chExt cx="271213" cy="383088"/>
          </a:xfrm>
          <a:solidFill>
            <a:schemeClr val="accent1"/>
          </a:solidFill>
        </p:grpSpPr>
        <p:sp>
          <p:nvSpPr>
            <p:cNvPr id="3" name="Google Shape;11915;p73">
              <a:extLst>
                <a:ext uri="{FF2B5EF4-FFF2-40B4-BE49-F238E27FC236}">
                  <a16:creationId xmlns:a16="http://schemas.microsoft.com/office/drawing/2014/main" id="{D1C0B9EA-2619-635D-5003-9D79C85CC976}"/>
                </a:ext>
              </a:extLst>
            </p:cNvPr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916;p73">
              <a:extLst>
                <a:ext uri="{FF2B5EF4-FFF2-40B4-BE49-F238E27FC236}">
                  <a16:creationId xmlns:a16="http://schemas.microsoft.com/office/drawing/2014/main" id="{9C07C1C9-A064-AAEB-F3AD-B63D507FE1CC}"/>
                </a:ext>
              </a:extLst>
            </p:cNvPr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917;p73">
              <a:extLst>
                <a:ext uri="{FF2B5EF4-FFF2-40B4-BE49-F238E27FC236}">
                  <a16:creationId xmlns:a16="http://schemas.microsoft.com/office/drawing/2014/main" id="{72B5D548-3CA7-54BC-DBA0-602A2BA36C87}"/>
                </a:ext>
              </a:extLst>
            </p:cNvPr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918;p73">
              <a:extLst>
                <a:ext uri="{FF2B5EF4-FFF2-40B4-BE49-F238E27FC236}">
                  <a16:creationId xmlns:a16="http://schemas.microsoft.com/office/drawing/2014/main" id="{B7B1D2AF-BA76-226F-94EF-01448FBA1BFE}"/>
                </a:ext>
              </a:extLst>
            </p:cNvPr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919;p73">
              <a:extLst>
                <a:ext uri="{FF2B5EF4-FFF2-40B4-BE49-F238E27FC236}">
                  <a16:creationId xmlns:a16="http://schemas.microsoft.com/office/drawing/2014/main" id="{35BC8FD6-906D-D770-4BB1-028D6DDB138A}"/>
                </a:ext>
              </a:extLst>
            </p:cNvPr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920;p73">
              <a:extLst>
                <a:ext uri="{FF2B5EF4-FFF2-40B4-BE49-F238E27FC236}">
                  <a16:creationId xmlns:a16="http://schemas.microsoft.com/office/drawing/2014/main" id="{E3EE6C0D-27D6-9705-F7E9-224B7C49B146}"/>
                </a:ext>
              </a:extLst>
            </p:cNvPr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921;p73">
              <a:extLst>
                <a:ext uri="{FF2B5EF4-FFF2-40B4-BE49-F238E27FC236}">
                  <a16:creationId xmlns:a16="http://schemas.microsoft.com/office/drawing/2014/main" id="{CD97971E-73C5-00AB-5F23-433C1A9E1D80}"/>
                </a:ext>
              </a:extLst>
            </p:cNvPr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922;p73">
              <a:extLst>
                <a:ext uri="{FF2B5EF4-FFF2-40B4-BE49-F238E27FC236}">
                  <a16:creationId xmlns:a16="http://schemas.microsoft.com/office/drawing/2014/main" id="{3ACB18B9-8912-77AF-E511-FCAF90D97221}"/>
                </a:ext>
              </a:extLst>
            </p:cNvPr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923;p73">
              <a:extLst>
                <a:ext uri="{FF2B5EF4-FFF2-40B4-BE49-F238E27FC236}">
                  <a16:creationId xmlns:a16="http://schemas.microsoft.com/office/drawing/2014/main" id="{128AB3E3-C969-D787-4741-242125C0B47F}"/>
                </a:ext>
              </a:extLst>
            </p:cNvPr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924;p73">
              <a:extLst>
                <a:ext uri="{FF2B5EF4-FFF2-40B4-BE49-F238E27FC236}">
                  <a16:creationId xmlns:a16="http://schemas.microsoft.com/office/drawing/2014/main" id="{538E4BFB-36C6-F71A-16F2-9AFBBBA204FA}"/>
                </a:ext>
              </a:extLst>
            </p:cNvPr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925;p73">
              <a:extLst>
                <a:ext uri="{FF2B5EF4-FFF2-40B4-BE49-F238E27FC236}">
                  <a16:creationId xmlns:a16="http://schemas.microsoft.com/office/drawing/2014/main" id="{F2D907B4-BAED-F72F-A476-59169239D627}"/>
                </a:ext>
              </a:extLst>
            </p:cNvPr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2043;p73">
            <a:extLst>
              <a:ext uri="{FF2B5EF4-FFF2-40B4-BE49-F238E27FC236}">
                <a16:creationId xmlns:a16="http://schemas.microsoft.com/office/drawing/2014/main" id="{C769037D-2C4A-37E7-532C-6D121B3D26CB}"/>
              </a:ext>
            </a:extLst>
          </p:cNvPr>
          <p:cNvGrpSpPr/>
          <p:nvPr/>
        </p:nvGrpSpPr>
        <p:grpSpPr>
          <a:xfrm>
            <a:off x="1814097" y="1661080"/>
            <a:ext cx="320143" cy="392581"/>
            <a:chOff x="3086313" y="2877049"/>
            <a:chExt cx="320143" cy="392581"/>
          </a:xfrm>
          <a:solidFill>
            <a:schemeClr val="accent1"/>
          </a:solidFill>
        </p:grpSpPr>
        <p:sp>
          <p:nvSpPr>
            <p:cNvPr id="15" name="Google Shape;12044;p73">
              <a:extLst>
                <a:ext uri="{FF2B5EF4-FFF2-40B4-BE49-F238E27FC236}">
                  <a16:creationId xmlns:a16="http://schemas.microsoft.com/office/drawing/2014/main" id="{008325D4-DA95-F13B-CD8F-565616CCFFB6}"/>
                </a:ext>
              </a:extLst>
            </p:cNvPr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045;p73">
              <a:extLst>
                <a:ext uri="{FF2B5EF4-FFF2-40B4-BE49-F238E27FC236}">
                  <a16:creationId xmlns:a16="http://schemas.microsoft.com/office/drawing/2014/main" id="{64D2F843-9D66-182E-D954-8F243B7F764F}"/>
                </a:ext>
              </a:extLst>
            </p:cNvPr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046;p73">
              <a:extLst>
                <a:ext uri="{FF2B5EF4-FFF2-40B4-BE49-F238E27FC236}">
                  <a16:creationId xmlns:a16="http://schemas.microsoft.com/office/drawing/2014/main" id="{CDEFFEEF-9439-811B-8F50-FE6DD120F631}"/>
                </a:ext>
              </a:extLst>
            </p:cNvPr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047;p73">
              <a:extLst>
                <a:ext uri="{FF2B5EF4-FFF2-40B4-BE49-F238E27FC236}">
                  <a16:creationId xmlns:a16="http://schemas.microsoft.com/office/drawing/2014/main" id="{4B80055B-48FA-7F73-EA69-F897B97F4EC3}"/>
                </a:ext>
              </a:extLst>
            </p:cNvPr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048;p73">
              <a:extLst>
                <a:ext uri="{FF2B5EF4-FFF2-40B4-BE49-F238E27FC236}">
                  <a16:creationId xmlns:a16="http://schemas.microsoft.com/office/drawing/2014/main" id="{61074080-D1EC-E9DD-BFB4-8537888D2BA6}"/>
                </a:ext>
              </a:extLst>
            </p:cNvPr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049;p73">
              <a:extLst>
                <a:ext uri="{FF2B5EF4-FFF2-40B4-BE49-F238E27FC236}">
                  <a16:creationId xmlns:a16="http://schemas.microsoft.com/office/drawing/2014/main" id="{358DC70E-F7CD-C0E7-9E42-9DC11813BD3F}"/>
                </a:ext>
              </a:extLst>
            </p:cNvPr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050;p73">
              <a:extLst>
                <a:ext uri="{FF2B5EF4-FFF2-40B4-BE49-F238E27FC236}">
                  <a16:creationId xmlns:a16="http://schemas.microsoft.com/office/drawing/2014/main" id="{3F92098B-1E7B-9B12-FEB0-4D606DBE747D}"/>
                </a:ext>
              </a:extLst>
            </p:cNvPr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051;p73">
              <a:extLst>
                <a:ext uri="{FF2B5EF4-FFF2-40B4-BE49-F238E27FC236}">
                  <a16:creationId xmlns:a16="http://schemas.microsoft.com/office/drawing/2014/main" id="{FE11441D-1CFF-E2F0-61F9-95547C46774C}"/>
                </a:ext>
              </a:extLst>
            </p:cNvPr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052;p73">
              <a:extLst>
                <a:ext uri="{FF2B5EF4-FFF2-40B4-BE49-F238E27FC236}">
                  <a16:creationId xmlns:a16="http://schemas.microsoft.com/office/drawing/2014/main" id="{E9A0201D-6B29-7880-3DD8-8AFE7BA998A5}"/>
                </a:ext>
              </a:extLst>
            </p:cNvPr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053;p73">
              <a:extLst>
                <a:ext uri="{FF2B5EF4-FFF2-40B4-BE49-F238E27FC236}">
                  <a16:creationId xmlns:a16="http://schemas.microsoft.com/office/drawing/2014/main" id="{205C363B-8857-77E5-0DB0-C635617CF867}"/>
                </a:ext>
              </a:extLst>
            </p:cNvPr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054;p73">
              <a:extLst>
                <a:ext uri="{FF2B5EF4-FFF2-40B4-BE49-F238E27FC236}">
                  <a16:creationId xmlns:a16="http://schemas.microsoft.com/office/drawing/2014/main" id="{B73C7424-1284-CB8A-449A-BFDE434C75EB}"/>
                </a:ext>
              </a:extLst>
            </p:cNvPr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055;p73">
              <a:extLst>
                <a:ext uri="{FF2B5EF4-FFF2-40B4-BE49-F238E27FC236}">
                  <a16:creationId xmlns:a16="http://schemas.microsoft.com/office/drawing/2014/main" id="{86F10DF0-A6C6-49B5-48CE-1041A6FCAC9C}"/>
                </a:ext>
              </a:extLst>
            </p:cNvPr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2077;p73">
            <a:extLst>
              <a:ext uri="{FF2B5EF4-FFF2-40B4-BE49-F238E27FC236}">
                <a16:creationId xmlns:a16="http://schemas.microsoft.com/office/drawing/2014/main" id="{DEDA85A9-06D7-1E08-4D3D-961340E6C498}"/>
              </a:ext>
            </a:extLst>
          </p:cNvPr>
          <p:cNvSpPr/>
          <p:nvPr/>
        </p:nvSpPr>
        <p:spPr>
          <a:xfrm>
            <a:off x="7133070" y="1675590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E6004940-5311-7E8D-25E6-BE8CE9E1B03F}"/>
              </a:ext>
            </a:extLst>
          </p:cNvPr>
          <p:cNvSpPr/>
          <p:nvPr/>
        </p:nvSpPr>
        <p:spPr>
          <a:xfrm>
            <a:off x="8293396" y="126658"/>
            <a:ext cx="744279" cy="744279"/>
          </a:xfrm>
          <a:prstGeom prst="ellipse">
            <a:avLst/>
          </a:prstGeom>
          <a:blipFill dpi="0" rotWithShape="1">
            <a:blip r:embed="rId4"/>
            <a:srcRect/>
            <a:tile tx="63500" ty="-12700" sx="7000" sy="7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INNOVATIVE TECHNOLOGY BY SLIDESGO" val="FXJRKn9B"/>
  <p:tag name="ARTICULATE_DESIGN_ID_SLIDESGO FINAL PAGES" val="isMU5H0K"/>
  <p:tag name="ARTICULATE_SLIDE_THUMBNAIL_REFRESH" val="1"/>
  <p:tag name="ARTICULATE_SLIDE_COUNT" val="43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Innovative Technology by Slidesgo">
  <a:themeElements>
    <a:clrScheme name="Crunch2023">
      <a:dk1>
        <a:srgbClr val="415FAB"/>
      </a:dk1>
      <a:lt1>
        <a:srgbClr val="223D9A"/>
      </a:lt1>
      <a:dk2>
        <a:srgbClr val="6DC5BE"/>
      </a:dk2>
      <a:lt2>
        <a:srgbClr val="3B958F"/>
      </a:lt2>
      <a:accent1>
        <a:srgbClr val="FFFFFF"/>
      </a:accent1>
      <a:accent2>
        <a:srgbClr val="FFD213"/>
      </a:accent2>
      <a:accent3>
        <a:srgbClr val="FF887A"/>
      </a:accent3>
      <a:accent4>
        <a:srgbClr val="E86F81"/>
      </a:accent4>
      <a:accent5>
        <a:srgbClr val="FF87D6"/>
      </a:accent5>
      <a:accent6>
        <a:srgbClr val="DE6FE8"/>
      </a:accent6>
      <a:hlink>
        <a:srgbClr val="CC4D87"/>
      </a:hlink>
      <a:folHlink>
        <a:srgbClr val="0097A7"/>
      </a:folHlink>
    </a:clrScheme>
    <a:fontScheme name="Personnalisé 3">
      <a:majorFont>
        <a:latin typeface="Ubuntu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D5F97ADC61014DA232CF6847BAE49E" ma:contentTypeVersion="4" ma:contentTypeDescription="Crée un document." ma:contentTypeScope="" ma:versionID="c53c732f8dd17dcbccbacaa4fcc9a064">
  <xsd:schema xmlns:xsd="http://www.w3.org/2001/XMLSchema" xmlns:xs="http://www.w3.org/2001/XMLSchema" xmlns:p="http://schemas.microsoft.com/office/2006/metadata/properties" xmlns:ns2="9f0f84bd-ccd4-4f3a-b3fb-d72cf02f3ecf" xmlns:ns3="7530aa0a-450f-4d1e-813a-ff64b29de8e6" targetNamespace="http://schemas.microsoft.com/office/2006/metadata/properties" ma:root="true" ma:fieldsID="643ff7d37a000bc712e267fe1f0b57ee" ns2:_="" ns3:_="">
    <xsd:import namespace="9f0f84bd-ccd4-4f3a-b3fb-d72cf02f3ecf"/>
    <xsd:import namespace="7530aa0a-450f-4d1e-813a-ff64b29de8e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0f84bd-ccd4-4f3a-b3fb-d72cf02f3e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30aa0a-450f-4d1e-813a-ff64b29de8e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DF4AD5B-2BE4-4409-970B-B5B3E6FA537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6586384-D921-4957-8FEE-9AE5BFCD2C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0f84bd-ccd4-4f3a-b3fb-d72cf02f3ecf"/>
    <ds:schemaRef ds:uri="7530aa0a-450f-4d1e-813a-ff64b29de8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F4B28FC-6293-46A4-A6A2-5D751720D4A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604</TotalTime>
  <Words>1226</Words>
  <Application>Microsoft Office PowerPoint</Application>
  <PresentationFormat>Affichage à l'écran (16:9)</PresentationFormat>
  <Paragraphs>273</Paragraphs>
  <Slides>43</Slides>
  <Notes>43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43</vt:i4>
      </vt:variant>
    </vt:vector>
  </HeadingPairs>
  <TitlesOfParts>
    <vt:vector size="52" baseType="lpstr">
      <vt:lpstr>Ubuntu</vt:lpstr>
      <vt:lpstr>Calibri</vt:lpstr>
      <vt:lpstr>Kelly Slab</vt:lpstr>
      <vt:lpstr>Arial</vt:lpstr>
      <vt:lpstr>Proxima Nova Semibold</vt:lpstr>
      <vt:lpstr>Didact Gothic</vt:lpstr>
      <vt:lpstr>Proxima Nova</vt:lpstr>
      <vt:lpstr>Innovative Technology by Slidesgo</vt:lpstr>
      <vt:lpstr>Slidesgo Final Pages</vt:lpstr>
      <vt:lpstr>Contenu de ce modèle de présentation</vt:lpstr>
      <vt:lpstr> Titre de la présentation</vt:lpstr>
      <vt:lpstr>01</vt:lpstr>
      <vt:lpstr>Introduction</vt:lpstr>
      <vt:lpstr>Titre 01</vt:lpstr>
      <vt:lpstr>Disposition 2 colonnes</vt:lpstr>
      <vt:lpstr>Disposition 2 colonnes</vt:lpstr>
      <vt:lpstr>Disposition 2 colonnes</vt:lpstr>
      <vt:lpstr>Disposition 3 colonnes - icônes</vt:lpstr>
      <vt:lpstr>Disposition 3 colonnes - illustrations</vt:lpstr>
      <vt:lpstr>Disposition 3 colonnes</vt:lpstr>
      <vt:lpstr>Liste à puces</vt:lpstr>
      <vt:lpstr>Liste 3 points + illustration</vt:lpstr>
      <vt:lpstr>Liste 3 points + illustration</vt:lpstr>
      <vt:lpstr>Info importante</vt:lpstr>
      <vt:lpstr>2 438 550</vt:lpstr>
      <vt:lpstr>Tableau 3 colonnes</vt:lpstr>
      <vt:lpstr>Timeline</vt:lpstr>
      <vt:lpstr>Données chiffrées</vt:lpstr>
      <vt:lpstr>Données chiffrées</vt:lpstr>
      <vt:lpstr>Tendances</vt:lpstr>
      <vt:lpstr>Tendances</vt:lpstr>
      <vt:lpstr>Une image vaut mieux que 1000 mots</vt:lpstr>
      <vt:lpstr>Carte mondiale</vt:lpstr>
      <vt:lpstr>Mockup / PC</vt:lpstr>
      <vt:lpstr>Mockup / Tablette</vt:lpstr>
      <vt:lpstr>Mockup / Smartphone</vt:lpstr>
      <vt:lpstr>Titre</vt:lpstr>
      <vt:lpstr>Remerciements</vt:lpstr>
      <vt:lpstr>Police et couleurs utilisées</vt:lpstr>
      <vt:lpstr>Présentation PowerPoint</vt:lpstr>
      <vt:lpstr>Présentation PowerPoint</vt:lpstr>
      <vt:lpstr>Présentation PowerPoint</vt:lpstr>
      <vt:lpstr>Education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Innovative Technology</dc:title>
  <cp:lastModifiedBy>Lucie Lemaitre</cp:lastModifiedBy>
  <cp:revision>24</cp:revision>
  <dcterms:modified xsi:type="dcterms:W3CDTF">2024-03-07T15:02:31Z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859917E5-541F-4DBD-91A7-5C124F80352F</vt:lpwstr>
  </property>
  <property fmtid="{D5CDD505-2E9C-101B-9397-08002B2CF9AE}" pid="3" name="ArticulatePath">
    <vt:lpwstr>template_crunch2023</vt:lpwstr>
  </property>
  <property fmtid="{D5CDD505-2E9C-101B-9397-08002B2CF9AE}" pid="4" name="ContentTypeId">
    <vt:lpwstr>0x010100CCD5F97ADC61014DA232CF6847BAE49E</vt:lpwstr>
  </property>
</Properties>
</file>